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8.xml" ContentType="application/vnd.openxmlformats-officedocument.drawingml.chart+xml"/>
  <Override PartName="/ppt/drawings/drawing5.xml" ContentType="application/vnd.openxmlformats-officedocument.drawingml.chartshapes+xml"/>
  <Override PartName="/ppt/charts/chart9.xml" ContentType="application/vnd.openxmlformats-officedocument.drawingml.chart+xml"/>
  <Override PartName="/ppt/drawings/drawing6.xml" ContentType="application/vnd.openxmlformats-officedocument.drawingml.chartshapes+xml"/>
  <Override PartName="/ppt/charts/chart10.xml" ContentType="application/vnd.openxmlformats-officedocument.drawingml.chart+xml"/>
  <Override PartName="/ppt/drawings/drawing7.xml" ContentType="application/vnd.openxmlformats-officedocument.drawingml.chartshapes+xml"/>
  <Override PartName="/ppt/charts/chart11.xml" ContentType="application/vnd.openxmlformats-officedocument.drawingml.chart+xml"/>
  <Override PartName="/ppt/drawings/drawing8.xml" ContentType="application/vnd.openxmlformats-officedocument.drawingml.chartshapes+xml"/>
  <Override PartName="/ppt/charts/chart12.xml" ContentType="application/vnd.openxmlformats-officedocument.drawingml.chart+xml"/>
  <Override PartName="/ppt/drawings/drawing9.xml" ContentType="application/vnd.openxmlformats-officedocument.drawingml.chartshapes+xml"/>
  <Override PartName="/ppt/charts/chart13.xml" ContentType="application/vnd.openxmlformats-officedocument.drawingml.chart+xml"/>
  <Override PartName="/ppt/drawings/drawing10.xml" ContentType="application/vnd.openxmlformats-officedocument.drawingml.chartshapes+xml"/>
  <Override PartName="/ppt/charts/chart1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84" r:id="rId3"/>
    <p:sldId id="296" r:id="rId4"/>
    <p:sldId id="297" r:id="rId5"/>
    <p:sldId id="285" r:id="rId6"/>
    <p:sldId id="286" r:id="rId7"/>
    <p:sldId id="287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8" r:id="rId18"/>
    <p:sldId id="306" r:id="rId19"/>
    <p:sldId id="304" r:id="rId20"/>
    <p:sldId id="289" r:id="rId2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A7AD"/>
    <a:srgbClr val="6E6FA6"/>
    <a:srgbClr val="D8BBA8"/>
    <a:srgbClr val="DB8E63"/>
    <a:srgbClr val="BB75BD"/>
    <a:srgbClr val="60619E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>
        <p:scale>
          <a:sx n="117" d="100"/>
          <a:sy n="117" d="100"/>
        </p:scale>
        <p:origin x="-146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5813.7</c:v>
                </c:pt>
                <c:pt idx="1">
                  <c:v>7125</c:v>
                </c:pt>
                <c:pt idx="2">
                  <c:v>7223.7</c:v>
                </c:pt>
                <c:pt idx="3">
                  <c:v>6644.8</c:v>
                </c:pt>
                <c:pt idx="4">
                  <c:v>6709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5779.5</c:v>
                </c:pt>
                <c:pt idx="1">
                  <c:v>7667</c:v>
                </c:pt>
                <c:pt idx="2">
                  <c:v>7652</c:v>
                </c:pt>
                <c:pt idx="3">
                  <c:v>6895.5</c:v>
                </c:pt>
                <c:pt idx="4">
                  <c:v>6866.9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1284352"/>
        <c:axId val="151307008"/>
        <c:axId val="0"/>
      </c:bar3DChart>
      <c:catAx>
        <c:axId val="151284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307008"/>
        <c:crossesAt val="0"/>
        <c:auto val="1"/>
        <c:lblAlgn val="ctr"/>
        <c:lblOffset val="100"/>
        <c:noMultiLvlLbl val="0"/>
      </c:catAx>
      <c:valAx>
        <c:axId val="151307008"/>
        <c:scaling>
          <c:orientation val="minMax"/>
          <c:max val="8000"/>
          <c:min val="0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51284352"/>
        <c:crosses val="autoZero"/>
        <c:crossBetween val="between"/>
        <c:majorUnit val="1000"/>
        <c:minorUnit val="200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1.4385078157490858E-4"/>
                  <c:y val="1.090079497339801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7.7537599067163565E-2"/>
                  <c:y val="7.384519004061276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5.6555908733837833E-2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0.16363385877478712"/>
                  <c:y val="-4.806680430569442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Дошкольное образование</c:v>
                </c:pt>
                <c:pt idx="1">
                  <c:v>Общее образование</c:v>
                </c:pt>
                <c:pt idx="2">
                  <c:v>Дополнительное образование детей</c:v>
                </c:pt>
                <c:pt idx="3">
                  <c:v>Профессиональная подготовка, переподготовка и повышение квалификации</c:v>
                </c:pt>
                <c:pt idx="4">
                  <c:v>Молодежная политика и оздоровление детей</c:v>
                </c:pt>
                <c:pt idx="5">
                  <c:v>Другие вопросы в области образования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1164225</c:v>
                </c:pt>
                <c:pt idx="1">
                  <c:v>2247324.2000000002</c:v>
                </c:pt>
                <c:pt idx="2">
                  <c:v>294028</c:v>
                </c:pt>
                <c:pt idx="3" formatCode="General">
                  <c:v>300</c:v>
                </c:pt>
                <c:pt idx="4">
                  <c:v>66553</c:v>
                </c:pt>
                <c:pt idx="5">
                  <c:v>56764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08653414124095E-3"/>
                  <c:y val="0.1480769112073967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5.8808116698931164E-2"/>
                  <c:y val="-9.27258082435284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Культура</c:v>
                </c:pt>
                <c:pt idx="1">
                  <c:v>Другие вопросы в области культуры,  кинематографии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421362</c:v>
                </c:pt>
                <c:pt idx="1">
                  <c:v>16267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4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1"/>
          </c:dPt>
          <c:dPt>
            <c:idx val="2"/>
            <c:bubble3D val="0"/>
            <c:explosion val="12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3.292050637441464E-2"/>
                  <c:y val="6.00164796504092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0.11499656380362851"/>
                  <c:y val="-0.1564147193521707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540770297892172E-2"/>
                  <c:y val="7.27419175647150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Пенсионное обеспечение</c:v>
                </c:pt>
                <c:pt idx="1">
                  <c:v>Социальное обеспечение населения</c:v>
                </c:pt>
                <c:pt idx="2">
                  <c:v>Охрана семьи и детства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15112</c:v>
                </c:pt>
                <c:pt idx="1">
                  <c:v>128350.7</c:v>
                </c:pt>
                <c:pt idx="2">
                  <c:v>92061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5352114268522775E-2"/>
                  <c:y val="-0.16056935031910036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-9.4706291238043361E-2"/>
                  <c:y val="0.10637012554160649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3.6752307757348493E-4"/>
                  <c:y val="2.39406269673739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Телевидение и радиовещание</c:v>
                </c:pt>
                <c:pt idx="1">
                  <c:v>Периодическая печать и издательства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11313</c:v>
                </c:pt>
                <c:pt idx="1">
                  <c:v>17565.400000000001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140692661577297E-2"/>
          <c:y val="5.3063676814736886E-2"/>
          <c:w val="0.89462945577417385"/>
          <c:h val="0.70893225196985632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на реализацию муниципальных программ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722128736945296E-2"/>
                  <c:y val="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1903960602388243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7 285,7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5317326767064708E-2"/>
                  <c:y val="-2.13020911608733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9.1903960602388243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2253861413651767E-2"/>
                  <c:y val="1.2781254696524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4057.9</c:v>
                </c:pt>
                <c:pt idx="1">
                  <c:v>5423</c:v>
                </c:pt>
                <c:pt idx="2">
                  <c:v>7285.7</c:v>
                </c:pt>
                <c:pt idx="3">
                  <c:v>7392.1</c:v>
                </c:pt>
                <c:pt idx="4">
                  <c:v>6209.7</c:v>
                </c:pt>
                <c:pt idx="5">
                  <c:v>5878.6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Непрограммные расходы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9.1903960602388243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6586633835323539E-3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1903960602388243E-3"/>
                  <c:y val="-1.7041672928698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253861413651767E-2"/>
                  <c:y val="-8.52083646434935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586633835324667E-3"/>
                  <c:y val="-4.26041823217467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  <c:pt idx="3">
                  <c:v>2018 год</c:v>
                </c:pt>
                <c:pt idx="4">
                  <c:v>2019 год</c:v>
                </c:pt>
                <c:pt idx="5">
                  <c:v>2020 год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287.5</c:v>
                </c:pt>
                <c:pt idx="1">
                  <c:v>356.5</c:v>
                </c:pt>
                <c:pt idx="2">
                  <c:v>381.3</c:v>
                </c:pt>
                <c:pt idx="3">
                  <c:v>259.89999999999998</c:v>
                </c:pt>
                <c:pt idx="4">
                  <c:v>191.1</c:v>
                </c:pt>
                <c:pt idx="5">
                  <c:v>189.5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33635456"/>
        <c:axId val="149976192"/>
        <c:axId val="0"/>
      </c:bar3DChart>
      <c:catAx>
        <c:axId val="133635456"/>
        <c:scaling>
          <c:orientation val="minMax"/>
        </c:scaling>
        <c:delete val="0"/>
        <c:axPos val="b"/>
        <c:majorTickMark val="out"/>
        <c:minorTickMark val="none"/>
        <c:tickLblPos val="nextTo"/>
        <c:crossAx val="149976192"/>
        <c:crossesAt val="0"/>
        <c:auto val="1"/>
        <c:lblAlgn val="ctr"/>
        <c:lblOffset val="100"/>
        <c:noMultiLvlLbl val="0"/>
      </c:catAx>
      <c:valAx>
        <c:axId val="1499761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33635456"/>
        <c:crosses val="autoZero"/>
        <c:crossBetween val="between"/>
        <c:majorUnit val="0.2"/>
        <c:minorUnit val="4.0000000000000008E-2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317767570720326"/>
          <c:y val="3.4511641563635787E-2"/>
          <c:w val="0.86984701565082145"/>
          <c:h val="0.7430263700858634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2016 год исполнение</c:v>
                </c:pt>
                <c:pt idx="1">
                  <c:v>2017 год исполнение</c:v>
                </c:pt>
                <c:pt idx="2">
                  <c:v>2018 год план</c:v>
                </c:pt>
                <c:pt idx="3">
                  <c:v>2019 год план</c:v>
                </c:pt>
                <c:pt idx="4">
                  <c:v>2020 год план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34.200000000000003</c:v>
                </c:pt>
                <c:pt idx="1">
                  <c:v>-542</c:v>
                </c:pt>
                <c:pt idx="2">
                  <c:v>-428.3</c:v>
                </c:pt>
                <c:pt idx="3">
                  <c:v>-250.7</c:v>
                </c:pt>
                <c:pt idx="4">
                  <c:v>-157.9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4095872"/>
        <c:axId val="164573184"/>
        <c:axId val="0"/>
      </c:bar3DChart>
      <c:catAx>
        <c:axId val="16409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txPr>
          <a:bodyPr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4573184"/>
        <c:crosses val="autoZero"/>
        <c:auto val="1"/>
        <c:lblAlgn val="ctr"/>
        <c:lblOffset val="1000"/>
        <c:tickMarkSkip val="20"/>
        <c:noMultiLvlLbl val="0"/>
      </c:catAx>
      <c:valAx>
        <c:axId val="164573184"/>
        <c:scaling>
          <c:orientation val="minMax"/>
        </c:scaling>
        <c:delete val="0"/>
        <c:axPos val="l"/>
        <c:majorGridlines/>
        <c:minorGridlines/>
        <c:numFmt formatCode="#,##0.0" sourceLinked="1"/>
        <c:majorTickMark val="out"/>
        <c:minorTickMark val="none"/>
        <c:tickLblPos val="nextTo"/>
        <c:txPr>
          <a:bodyPr anchor="t" anchorCtr="1"/>
          <a:lstStyle/>
          <a:p>
            <a:pPr>
              <a:defRPr sz="14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4095872"/>
        <c:crosses val="autoZero"/>
        <c:crossBetween val="between"/>
        <c:majorUnit val="1000"/>
        <c:minorUnit val="2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9835951088517018E-2"/>
          <c:y val="0.11149147008357096"/>
          <c:w val="0.54412540502449369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  <c:spPr>
              <a:solidFill>
                <a:srgbClr val="6E6FA6"/>
              </a:solidFill>
            </c:spPr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13"/>
          </c:dPt>
          <c:dPt>
            <c:idx val="6"/>
            <c:bubble3D val="0"/>
            <c:explosion val="16"/>
          </c:dPt>
          <c:dLbls>
            <c:dLbl>
              <c:idx val="0"/>
              <c:layout>
                <c:manualLayout>
                  <c:x val="-7.9245615418232652E-3"/>
                  <c:y val="-0.1736303990914589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1857545257137658E-2"/>
                  <c:y val="-5.451901949166142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2.2800238853735666E-2"/>
                  <c:y val="3.591614820575493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7803003094197332E-3"/>
                  <c:y val="5.964615042773025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5636734030428056E-3"/>
                  <c:y val="2.64766106235109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5.1682293385192039E-3"/>
                  <c:y val="3.03195478280191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0794164337988744E-3"/>
                  <c:y val="-5.47740065918601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Доходы от использования имущества, в т.ч. аренда земли, аренда недвижимости</c:v>
                </c:pt>
                <c:pt idx="2">
                  <c:v>Налоги на имущество: земельный налог, налог на имущество физических лиц</c:v>
                </c:pt>
                <c:pt idx="3">
                  <c:v>Налоги на совокупный доход:УСН, ЕНВД, Патент</c:v>
                </c:pt>
                <c:pt idx="4">
                  <c:v>Доходы от продажи материальных и нематериальных активов</c:v>
                </c:pt>
                <c:pt idx="5">
                  <c:v>Акцизы</c:v>
                </c:pt>
                <c:pt idx="6">
                  <c:v>Прочие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 formatCode="#,##0.00">
                  <c:v>1219.5</c:v>
                </c:pt>
                <c:pt idx="1">
                  <c:v>524.79999999999995</c:v>
                </c:pt>
                <c:pt idx="2" formatCode="#,##0.00">
                  <c:v>1520</c:v>
                </c:pt>
                <c:pt idx="3">
                  <c:v>420</c:v>
                </c:pt>
                <c:pt idx="4">
                  <c:v>376.1</c:v>
                </c:pt>
                <c:pt idx="5">
                  <c:v>90.3</c:v>
                </c:pt>
                <c:pt idx="6">
                  <c:v>69.3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2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4630640787957063E-2"/>
          <c:y val="3.6945327889307163E-2"/>
          <c:w val="0.55597001065439422"/>
          <c:h val="0.887577107480580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6E6FA6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-1.0789366096601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942701363818881E-2"/>
                  <c:y val="-3.2366824005394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449863693341522E-2"/>
                  <c:y val="-3.77612946729602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 formatCode="#,##0.00">
                  <c:v>1227.3</c:v>
                </c:pt>
                <c:pt idx="1">
                  <c:v>1219.5</c:v>
                </c:pt>
                <c:pt idx="2">
                  <c:v>1287.5</c:v>
                </c:pt>
                <c:pt idx="3">
                  <c:v>1351.5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Доходы от использования имущества, в т.ч. аренда земли, аренда недвижимости</c:v>
                </c:pt>
              </c:strCache>
            </c:strRef>
          </c:tx>
          <c:spPr>
            <a:solidFill>
              <a:srgbClr val="5BA7AD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9713506819094406E-3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 formatCode="General">
                  <c:v>580.20000000000005</c:v>
                </c:pt>
                <c:pt idx="1">
                  <c:v>524.79999999999995</c:v>
                </c:pt>
                <c:pt idx="2">
                  <c:v>524.79999999999995</c:v>
                </c:pt>
                <c:pt idx="3">
                  <c:v>524.79999999999995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Налоги на имущество: земельный налог, налог на имущество физических лиц</c:v>
                </c:pt>
              </c:strCache>
            </c:strRef>
          </c:tx>
          <c:spPr>
            <a:solidFill>
              <a:srgbClr val="BB75BD"/>
            </a:solidFill>
          </c:spPr>
          <c:invertIfNegative val="0"/>
          <c:dLbls>
            <c:dLbl>
              <c:idx val="0"/>
              <c:layout>
                <c:manualLayout>
                  <c:x val="1.1942701363818881E-2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70260228641601E-3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9713506819094406E-3"/>
                  <c:y val="-2.69723533378282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942701363818881E-2"/>
                  <c:y val="-4.944874321658473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Лист1!$D$2:$D$5</c:f>
              <c:numCache>
                <c:formatCode>0.0</c:formatCode>
                <c:ptCount val="4"/>
                <c:pt idx="0" formatCode="#,##0.00">
                  <c:v>1515.9</c:v>
                </c:pt>
                <c:pt idx="1">
                  <c:v>1520</c:v>
                </c:pt>
                <c:pt idx="2">
                  <c:v>1550</c:v>
                </c:pt>
                <c:pt idx="3">
                  <c:v>1590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Налоги на совокупный доход:УСН, ЕНВД, Патент</c:v>
                </c:pt>
              </c:strCache>
            </c:strRef>
          </c:tx>
          <c:spPr>
            <a:solidFill>
              <a:srgbClr val="DB8E63"/>
            </a:solidFill>
          </c:spPr>
          <c:invertIfNegative val="0"/>
          <c:dLbls>
            <c:dLbl>
              <c:idx val="0"/>
              <c:layout>
                <c:manualLayout>
                  <c:x val="7.464188352386800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8.9570260228641601E-3"/>
                  <c:y val="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Лист1!$E$2:$E$5</c:f>
              <c:numCache>
                <c:formatCode>0.0</c:formatCode>
                <c:ptCount val="4"/>
                <c:pt idx="0" formatCode="General">
                  <c:v>409.5</c:v>
                </c:pt>
                <c:pt idx="1">
                  <c:v>420</c:v>
                </c:pt>
                <c:pt idx="2">
                  <c:v>397</c:v>
                </c:pt>
                <c:pt idx="3">
                  <c:v>384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Доходы от продажи материальных и нематериальных активов</c:v>
                </c:pt>
              </c:strCache>
            </c:strRef>
          </c:tx>
          <c:spPr>
            <a:solidFill>
              <a:srgbClr val="D8BBA8"/>
            </a:solidFill>
          </c:spPr>
          <c:invertIfNegative val="0"/>
          <c:dLbls>
            <c:dLbl>
              <c:idx val="0"/>
              <c:layout>
                <c:manualLayout>
                  <c:x val="4.47851301143208E-3"/>
                  <c:y val="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2.6972353337828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4641883523868004E-3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Лист1!$F$2:$F$5</c:f>
              <c:numCache>
                <c:formatCode>0.0</c:formatCode>
                <c:ptCount val="4"/>
                <c:pt idx="0" formatCode="General">
                  <c:v>188</c:v>
                </c:pt>
                <c:pt idx="1">
                  <c:v>376.1</c:v>
                </c:pt>
                <c:pt idx="2">
                  <c:v>105.1</c:v>
                </c:pt>
                <c:pt idx="3">
                  <c:v>105.1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Акцизы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2.69723533378287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8.091706001348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9570260228641063E-3"/>
                  <c:y val="-1.6183412002697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06889716205682E-2"/>
                  <c:y val="-5.3944706675657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Лист1!$G$2:$G$5</c:f>
              <c:numCache>
                <c:formatCode>0.0</c:formatCode>
                <c:ptCount val="4"/>
                <c:pt idx="0" formatCode="General">
                  <c:v>89.2</c:v>
                </c:pt>
                <c:pt idx="1">
                  <c:v>90.3</c:v>
                </c:pt>
                <c:pt idx="2">
                  <c:v>90.3</c:v>
                </c:pt>
                <c:pt idx="3">
                  <c:v>90.3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Прочее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449863693341522E-2"/>
                  <c:y val="-3.50640593391773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4641883523868004E-3"/>
                  <c:y val="-3.77615070536951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435421488022976E-2"/>
                  <c:y val="-5.1247471341874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35539034296241E-2"/>
                  <c:y val="-4.0458530006743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2017 год (факт)</c:v>
                </c:pt>
                <c:pt idx="1">
                  <c:v>2018 год (план)</c:v>
                </c:pt>
                <c:pt idx="2">
                  <c:v>2019 год (план)</c:v>
                </c:pt>
                <c:pt idx="3">
                  <c:v>2020 год (план)</c:v>
                </c:pt>
              </c:strCache>
            </c:strRef>
          </c:cat>
          <c:val>
            <c:numRef>
              <c:f>Лист1!$H$2:$H$5</c:f>
              <c:numCache>
                <c:formatCode>0.0</c:formatCode>
                <c:ptCount val="4"/>
                <c:pt idx="0" formatCode="General">
                  <c:v>120.2</c:v>
                </c:pt>
                <c:pt idx="1">
                  <c:v>69.3</c:v>
                </c:pt>
                <c:pt idx="2">
                  <c:v>51.3</c:v>
                </c:pt>
                <c:pt idx="3">
                  <c:v>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209536"/>
        <c:axId val="164049280"/>
        <c:axId val="0"/>
      </c:bar3DChart>
      <c:catAx>
        <c:axId val="160209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4049280"/>
        <c:crosses val="autoZero"/>
        <c:auto val="1"/>
        <c:lblAlgn val="ctr"/>
        <c:lblOffset val="100"/>
        <c:noMultiLvlLbl val="0"/>
      </c:catAx>
      <c:valAx>
        <c:axId val="16404928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60209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48090860448124"/>
          <c:y val="5.2978586712399335E-2"/>
          <c:w val="0.27914289489200317"/>
          <c:h val="0.8697674961904206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0"/>
      <c:depthPercent val="7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4162413726062021E-2"/>
          <c:y val="3.5731630093226588E-3"/>
          <c:w val="0.6028425439875571"/>
          <c:h val="0.9058666422740623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9"/>
          </c:dPt>
          <c:dPt>
            <c:idx val="1"/>
            <c:bubble3D val="0"/>
            <c:explosion val="10"/>
          </c:dPt>
          <c:dPt>
            <c:idx val="2"/>
            <c:bubble3D val="0"/>
            <c:explosion val="6"/>
          </c:dPt>
          <c:dPt>
            <c:idx val="3"/>
            <c:bubble3D val="0"/>
            <c:explosion val="8"/>
          </c:dPt>
          <c:dPt>
            <c:idx val="4"/>
            <c:bubble3D val="0"/>
            <c:explosion val="12"/>
          </c:dPt>
          <c:dPt>
            <c:idx val="5"/>
            <c:bubble3D val="0"/>
            <c:explosion val="34"/>
          </c:dPt>
          <c:dPt>
            <c:idx val="6"/>
            <c:bubble3D val="0"/>
            <c:explosion val="13"/>
          </c:dPt>
          <c:dPt>
            <c:idx val="7"/>
            <c:bubble3D val="0"/>
            <c:explosion val="14"/>
          </c:dPt>
          <c:dPt>
            <c:idx val="8"/>
            <c:bubble3D val="0"/>
            <c:explosion val="14"/>
          </c:dPt>
          <c:dPt>
            <c:idx val="9"/>
            <c:bubble3D val="0"/>
            <c:explosion val="12"/>
          </c:dPt>
          <c:dPt>
            <c:idx val="10"/>
            <c:bubble3D val="0"/>
            <c:explosion val="12"/>
          </c:dPt>
          <c:dLbls>
            <c:dLbl>
              <c:idx val="0"/>
              <c:layout>
                <c:manualLayout>
                  <c:x val="3.1581850879751142E-2"/>
                  <c:y val="2.6939024233963962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4.851450860309128E-3"/>
                  <c:y val="2.59765769133722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"/>
                  <c:y val="-0.12461858937392757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1.5432098765432098E-2"/>
                  <c:y val="-6.326014226367786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7.5290232818119959E-2"/>
                  <c:y val="-3.7472254517382161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0.15324967191601049"/>
                  <c:y val="6.846853773849626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1.3852435112277631E-2"/>
                  <c:y val="-6.0547348828823573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6.5486779430348986E-3"/>
                  <c:y val="-1.0436897172358054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-5.4237143968115101E-4"/>
                  <c:y val="2.479583346037814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-2.7678927286866918E-2"/>
                  <c:y val="0.110547768629078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-5.1456632157091474E-2"/>
                  <c:y val="1.5844145399364819E-2"/>
                </c:manualLayout>
              </c:layout>
              <c:showLegendKey val="1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1"/>
              <c:delete val="1"/>
            </c:dLbl>
            <c:txPr>
              <a:bodyPr/>
              <a:lstStyle/>
              <a:p>
                <a:pPr>
                  <a:defRPr sz="105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Лист1!$A$2:$A$13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государственного и муниципального долга</c:v>
                </c:pt>
                <c:pt idx="11">
                  <c:v>Межбюджетные трансферты бюджетам субъектов РФ</c:v>
                </c:pt>
              </c:strCache>
            </c:strRef>
          </c:cat>
          <c:val>
            <c:numRef>
              <c:f>Лист1!$B$2:$B$13</c:f>
              <c:numCache>
                <c:formatCode>#,##0.00</c:formatCode>
                <c:ptCount val="12"/>
                <c:pt idx="0">
                  <c:v>1243077.8999999999</c:v>
                </c:pt>
                <c:pt idx="1">
                  <c:v>53025.599999999999</c:v>
                </c:pt>
                <c:pt idx="2">
                  <c:v>508234.5</c:v>
                </c:pt>
                <c:pt idx="3">
                  <c:v>1032333.4</c:v>
                </c:pt>
                <c:pt idx="4">
                  <c:v>14054</c:v>
                </c:pt>
                <c:pt idx="5">
                  <c:v>3829194.2</c:v>
                </c:pt>
                <c:pt idx="6">
                  <c:v>437629</c:v>
                </c:pt>
                <c:pt idx="7">
                  <c:v>235523.7</c:v>
                </c:pt>
                <c:pt idx="8">
                  <c:v>231069</c:v>
                </c:pt>
                <c:pt idx="9">
                  <c:v>28878.400000000001</c:v>
                </c:pt>
                <c:pt idx="10">
                  <c:v>38956</c:v>
                </c:pt>
                <c:pt idx="11" formatCode="General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/>
      <c:overlay val="0"/>
      <c:txPr>
        <a:bodyPr/>
        <a:lstStyle/>
        <a:p>
          <a:pPr>
            <a:defRPr sz="9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359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5"/>
          </c:dPt>
          <c:dPt>
            <c:idx val="2"/>
            <c:bubble3D val="0"/>
            <c:explosion val="17"/>
          </c:dPt>
          <c:dPt>
            <c:idx val="3"/>
            <c:bubble3D val="0"/>
            <c:explosion val="8"/>
          </c:dPt>
          <c:dPt>
            <c:idx val="4"/>
            <c:bubble3D val="0"/>
            <c:explosion val="9"/>
          </c:dPt>
          <c:dPt>
            <c:idx val="5"/>
            <c:bubble3D val="0"/>
            <c:explosion val="5"/>
          </c:dPt>
          <c:dPt>
            <c:idx val="6"/>
            <c:bubble3D val="0"/>
            <c:explosion val="19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2.1683592772873846E-2"/>
                  <c:y val="-1.042669641644755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6.8363730245170659E-2"/>
                  <c:y val="5.061320347121924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0.10560311054917863"/>
                  <c:y val="-0.1411505974644792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Функционирование высшего должностного лица субъекта Российской Федерации и муниципального образования</c:v>
                </c:pt>
                <c:pt idx="1">
                  <c:v>Функционирование законодательных (представительных) органов государственной власти и представительных органов муниципальных образований</c:v>
                </c:pt>
                <c:pt idx="2">
                  <c:v>Функционирование Правительства РФ, высших исполнительных органов государственной власти субъектов РФ, местных администраций</c:v>
                </c:pt>
                <c:pt idx="3">
                  <c:v>Обеспечение проведения выборов и референдумов</c:v>
                </c:pt>
                <c:pt idx="4">
                  <c:v>Резервные фонды</c:v>
                </c:pt>
                <c:pt idx="5">
                  <c:v>Другие общегосударственные вопросы</c:v>
                </c:pt>
              </c:strCache>
            </c:strRef>
          </c:cat>
          <c:val>
            <c:numRef>
              <c:f>Лист1!$B$2:$B$7</c:f>
              <c:numCache>
                <c:formatCode>#,##0.00</c:formatCode>
                <c:ptCount val="6"/>
                <c:pt idx="0">
                  <c:v>3103.1</c:v>
                </c:pt>
                <c:pt idx="1">
                  <c:v>9105.7999999999993</c:v>
                </c:pt>
                <c:pt idx="2">
                  <c:v>292380</c:v>
                </c:pt>
                <c:pt idx="3" formatCode="General">
                  <c:v>0</c:v>
                </c:pt>
                <c:pt idx="4">
                  <c:v>4820</c:v>
                </c:pt>
                <c:pt idx="5">
                  <c:v>904015.3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8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-8.6993406828936415E-2"/>
                  <c:y val="5.006851090619560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224354619398241"/>
                  <c:y val="-0.147602812650446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8.3815311264182554E-2"/>
                  <c:y val="-0.1306548500783863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Защита населения и территории от чрезвычайных ситуаций природного и техногенного характера, гражданская оборона</c:v>
                </c:pt>
                <c:pt idx="1">
                  <c:v>Другие вопросы в области национальной безопасности и правоохранительной деятельности</c:v>
                </c:pt>
              </c:strCache>
            </c:strRef>
          </c:cat>
          <c:val>
            <c:numRef>
              <c:f>Лист1!$B$2:$B$3</c:f>
              <c:numCache>
                <c:formatCode>#,##0.00</c:formatCode>
                <c:ptCount val="2"/>
                <c:pt idx="0">
                  <c:v>24057.4</c:v>
                </c:pt>
                <c:pt idx="1">
                  <c:v>28968.2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1.7670602971351267E-2"/>
                  <c:y val="-1.92386031181720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5.775784008266535E-3"/>
                  <c:y val="-8.176174869458948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Сельское хозяйство и рыболовство</c:v>
                </c:pt>
                <c:pt idx="1">
                  <c:v>Транспорт</c:v>
                </c:pt>
                <c:pt idx="2">
                  <c:v>Дорожное хозяйство (дорожные фонды)</c:v>
                </c:pt>
                <c:pt idx="3">
                  <c:v>Связь и информатика</c:v>
                </c:pt>
                <c:pt idx="4">
                  <c:v>Другие вопросы в области национальной экономики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2702</c:v>
                </c:pt>
                <c:pt idx="1">
                  <c:v>110936.6</c:v>
                </c:pt>
                <c:pt idx="2">
                  <c:v>356048</c:v>
                </c:pt>
                <c:pt idx="3">
                  <c:v>4177.7</c:v>
                </c:pt>
                <c:pt idx="4">
                  <c:v>34370.199999999997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0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9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042451530892822E-2"/>
          <c:y val="0.11149147008357096"/>
          <c:w val="0.54191206600694763"/>
          <c:h val="0.767218765816143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14"/>
          </c:dPt>
          <c:dPt>
            <c:idx val="1"/>
            <c:bubble3D val="0"/>
            <c:explosion val="16"/>
          </c:dPt>
          <c:dPt>
            <c:idx val="2"/>
            <c:bubble3D val="0"/>
            <c:explosion val="17"/>
          </c:dPt>
          <c:dPt>
            <c:idx val="3"/>
            <c:bubble3D val="0"/>
            <c:explosion val="15"/>
          </c:dPt>
          <c:dPt>
            <c:idx val="4"/>
            <c:bubble3D val="0"/>
            <c:explosion val="15"/>
          </c:dPt>
          <c:dPt>
            <c:idx val="5"/>
            <c:bubble3D val="0"/>
            <c:explosion val="13"/>
          </c:dPt>
          <c:dLbls>
            <c:dLbl>
              <c:idx val="0"/>
              <c:layout>
                <c:manualLayout>
                  <c:x val="9.2230533873817369E-2"/>
                  <c:y val="-0.155670589070350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7615889286637768E-2"/>
                  <c:y val="6.894604303225566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7.9132923283843581E-2"/>
                  <c:y val="6.041188324754039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2.3614632789080466E-4"/>
                  <c:y val="-5.5510807441148512E-4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7.7790374213919114E-2"/>
                  <c:y val="5.971442987816168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Жилищное хозяйство</c:v>
                </c:pt>
                <c:pt idx="1">
                  <c:v>Коммунальное хозяйство</c:v>
                </c:pt>
                <c:pt idx="2">
                  <c:v>Благоустройство</c:v>
                </c:pt>
              </c:strCache>
            </c:strRef>
          </c:cat>
          <c:val>
            <c:numRef>
              <c:f>Лист1!$B$2:$B$4</c:f>
              <c:numCache>
                <c:formatCode>#,##0.00</c:formatCode>
                <c:ptCount val="3"/>
                <c:pt idx="0">
                  <c:v>292652.2</c:v>
                </c:pt>
                <c:pt idx="1">
                  <c:v>276640.8</c:v>
                </c:pt>
                <c:pt idx="2">
                  <c:v>463040.4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6549697442201583"/>
          <c:y val="1.0643107555950574E-3"/>
          <c:w val="0.33141272154073315"/>
          <c:h val="0.99787137848880991"/>
        </c:manualLayout>
      </c:layout>
      <c:overlay val="0"/>
      <c:txPr>
        <a:bodyPr/>
        <a:lstStyle/>
        <a:p>
          <a:pPr>
            <a:defRPr sz="12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BF7754-E73D-4B37-8915-032C34913796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B40C7F-BE56-4119-9603-D74869A34F3C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8F95C1-A6DA-428D-B968-964F1BC5C991}" type="par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77B46E-21F7-4338-AC12-77FE4B9F9B4B}" type="sibTrans" cxnId="{E9FCD744-9A7D-4E49-B583-666D0B80C99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E82A9-ECE4-4C51-B367-6BC24FD0C449}">
      <dgm:prSet phldrT="[Текст]"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C903E9-E9BB-4A35-AD6F-32C82961480C}" type="par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BE92CF-CBA5-4F4A-A47E-C9637D53E890}" type="sibTrans" cxnId="{6D2E23E6-941D-407F-9454-BB73A504D72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74C059-36E6-4535-B2DB-303390EF6667}">
      <dgm:prSet phldrT="[Текст]"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442070-C0A0-4336-82CA-B2BF9706179B}" type="par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CE115-8E90-4BF4-9C96-CAB43B0D0F90}" type="sibTrans" cxnId="{816549EF-C7F4-4DEE-946E-FB4D76B1D3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9D7460-B527-481A-9E20-59F0CA07E8D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BAC930-A6B0-49B2-90F7-AB0AEF64073C}" type="par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1F6320-CDA5-4809-A962-A7124DDC8909}" type="sibTrans" cxnId="{ED5BA6B1-E99A-4F3B-B74B-10904EFCCB6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EF409E-1059-4155-ABD2-808C91B953B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4B62C65-C764-4E8E-8D20-E64B890D29F1}" type="par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5E731F-E2DB-4F5D-A0C2-2F09B238D803}" type="sibTrans" cxnId="{F1783782-99F8-4B80-97CD-DC277F9C232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7F3B16-2123-4BB3-8CFE-5DB68E59592A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50C047-EC30-4F09-AA33-5504787983D7}" type="par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7EC0F6-9AD5-4EFB-AF4F-1BF827715192}" type="sibTrans" cxnId="{F7948679-DEB1-4013-8303-E5D03E626D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A0482E-8B9C-46E1-8D8C-1080BE625320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481C5A-CDCB-43EE-A21A-96581D30EE11}" type="par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359E2CB-6DA8-4382-A480-DB175E9D9550}" type="sibTrans" cxnId="{390242DE-E5D0-4791-9881-BF38E25D6A4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D7B9DB-F02E-45A7-B71C-1A1A97760772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F24F-9C92-4893-A711-6CF0BD55AA87}" type="par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9D7771-35F3-4EEB-B2FE-58222D066AA7}" type="sibTrans" cxnId="{5CDAFCD6-2592-4B41-A2AC-470A068BC5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36EB3-85CD-4D02-B7AF-E6D0F341B586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9AEF67-A73F-49AF-A062-318FBACA4640}" type="par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B3F5B2-FC06-40C0-8BE1-230926FF125E}" type="sibTrans" cxnId="{C92122E7-B674-4A67-9E8A-656D095732B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A7ABCE-E5E8-40F8-A9C8-18DF633A7D1F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40E0E2-1D83-412C-9371-70AF3421BD42}" type="par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B06D8-69DA-4CD9-B786-A1B1EEBE6A3E}" type="sibTrans" cxnId="{AF253422-B69D-4BCB-AB85-5064DB80F4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6F66F3-6498-45FF-B239-043AA5DE6FB9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844107-D5A1-4095-955A-E0F6DCB91D7E}" type="par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8016D3E-81AB-48D5-AE6F-3FE495E1DDD7}" type="sibTrans" cxnId="{85CDF0A0-9ACB-4D3A-880F-446505CAA7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B49135-924D-4410-864C-DC3B35CE6A0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88CADB-11E3-48A6-B23C-190240065ED1}" type="par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12A3F-38C7-44BE-BDB9-7DE9D2A0A84F}" type="sibTrans" cxnId="{8D29C44C-72B5-4035-9E80-0775436CC50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04BB88-2E7A-4823-AF70-33C990ADC28B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5F2600F-2D45-44B6-9AA3-01A8C74B3DAB}" type="par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6574E6-42B6-469C-8192-77BA9171B50F}" type="sibTrans" cxnId="{0EB3C5B6-A32F-42E1-A39D-E27FE6101BE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71D9C-4032-4072-8691-FA129038664C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3579CB-01D0-4EBD-8F87-68635B503BF0}" type="par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841779-E5F8-4F9E-B888-127E9666DEF9}" type="sibTrans" cxnId="{509079BB-A2DA-482C-B6AF-9588D70944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5C6903-BF34-4842-A691-C9B34297E4D3}">
      <dgm:prSet custT="1"/>
      <dgm:spPr/>
      <dgm:t>
        <a:bodyPr/>
        <a:lstStyle/>
        <a:p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D9E0-2C9D-4E71-89B5-B308228BF7B9}" type="par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320CE-2B2E-4EE0-AE4E-BBEDB681EBA4}" type="sibTrans" cxnId="{0944236E-990C-42C9-8151-F37A2106148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9BF4-A35B-45A9-9F98-0DEAB79857C3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31A3D-686B-411E-BA08-D5C0D77F0843}" type="par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7BBF13-E99B-4103-BA6B-8E0636641784}" type="sibTrans" cxnId="{A9054294-1AFD-486E-9106-AE06335B2ED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564D35-5BAD-400F-9237-C9DA23479E0D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1CB65C-0204-491D-8ADE-D597E68B7562}" type="par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FF98E2-487A-4978-8BA1-E24D96E13FC8}" type="sibTrans" cxnId="{F42FA151-40A2-4E8B-89E0-0333D1C7F49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83A7B-D11B-49E6-A9CF-F40173E7BB49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D642877-8334-4ADA-A18E-E597D3726B9C}" type="par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338AD7-D2CE-48C4-9DC1-D107DE2D9476}" type="sibTrans" cxnId="{A210DBB3-AC89-4F4B-BCEF-62297FB54C5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A9414-A04F-4899-B7F3-87365A672744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4436E-35C7-470E-A2F6-2EA0F85318B5}" type="par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2242D2-579F-4F26-88DD-7F8B40E415A5}" type="sibTrans" cxnId="{BFCD26A3-18CF-466A-87A6-015ED707E6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530E85-5388-414D-8F19-A18D348902A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83D138-0A17-4BFA-8A52-4829123EEBC1}" type="par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89FEBB-CB51-45D3-BB33-FD5293BA0246}" type="sibTrans" cxnId="{C9BAC14B-DFDC-43A2-B6C0-234F8CD5D9A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AF48FD-DE5F-41CB-A458-D9A3A53E7B32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950C6-0CE0-496C-95FF-DC1B17B65BE5}" type="par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0BBF40F-FC25-485E-A2EE-97E650158398}" type="sibTrans" cxnId="{3652D559-FBBF-4DFF-BF8A-95AF34141AE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F8C5B-B73B-4056-BFE4-BAE22502B92A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CE98A-B9A5-44B1-832F-21121771DAAE}" type="par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A5AE9-3D21-43F5-A38B-16E7E6C034C0}" type="sibTrans" cxnId="{10766BA9-84E0-4A68-9FCB-28DAB0031F4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BD030D-9C5F-4EB4-9505-EFC4E6EF5A9F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2754DC-5530-47A3-B297-E1A393568977}" type="par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45295-C30E-4AA2-8F77-AA7B519C4FDE}" type="sibTrans" cxnId="{FA42BF40-0ED0-4676-AF6E-699DC1A1A95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B31A40-45FF-4721-9CCF-B736B97DE01A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A3D4A9-5E94-4944-8588-C412DD0114DE}" type="par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DD6D86-8985-4476-93C8-FDFB6F73B83B}" type="sibTrans" cxnId="{B04E1E7D-3321-4DEE-AD2B-F849EF5A240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A7763F-B607-4F8C-9939-C5366770D233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9C476B-D8FF-40E7-8941-EF933CCE9ACC}" type="par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D6147-1B69-45C9-A6FD-E54E6BA2D020}" type="sibTrans" cxnId="{F05D9EA5-8B87-4A83-8CC8-310C0E152A1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6DF0D-4922-445C-B91D-7823C31C4B7C}">
      <dgm:prSet custT="1"/>
      <dgm:spPr/>
      <dgm:t>
        <a:bodyPr/>
        <a:lstStyle/>
        <a:p>
          <a:r>
            <a:rPr lang="ru-RU" sz="10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5303-4838-46B5-AE32-69B0DD919D13}" type="par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B50170-F98E-4935-B0F7-A9A584E00A96}" type="sibTrans" cxnId="{767BAF75-7367-4338-B63E-9FC04402137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0FC13D-BDA9-4B84-8862-AD4538097B4E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77BC07-705A-4772-BBB5-0BBB6795F4B8}" type="par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F4DAF3-A66E-41B1-B57C-69FE5AD6C421}" type="sibTrans" cxnId="{52336D2B-BD18-43C9-A8BB-EB8C124E900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0A1B7D-FE7D-4119-BF9D-2CC844002CE7}">
      <dgm:prSet custT="1"/>
      <dgm:spPr/>
      <dgm:t>
        <a:bodyPr/>
        <a:lstStyle/>
        <a:p>
          <a:r>
            <a: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4D9D4-9D17-46C6-8CE2-DB82515AEA5C}" type="par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974DB9-C60A-4D05-8E21-68BD2FAA5948}" type="sibTrans" cxnId="{CD0EBB5A-653D-45F2-AB1C-9D9EE18D802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D013E3-007A-45F4-8E80-510FE121A8AD}" type="pres">
      <dgm:prSet presAssocID="{BEBF7754-E73D-4B37-8915-032C3491379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34D62A-6300-46D6-AC77-8B0D7DE754BC}" type="pres">
      <dgm:prSet presAssocID="{55B40C7F-BE56-4119-9603-D74869A34F3C}" presName="linNode" presStyleCnt="0"/>
      <dgm:spPr/>
    </dgm:pt>
    <dgm:pt modelId="{CB5544C9-DEFB-49CA-8789-E60BBE9ED6F6}" type="pres">
      <dgm:prSet presAssocID="{55B40C7F-BE56-4119-9603-D74869A34F3C}" presName="parentShp" presStyleLbl="node1" presStyleIdx="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3E8D9B-4D5C-472B-B350-46FA45F038D6}" type="pres">
      <dgm:prSet presAssocID="{55B40C7F-BE56-4119-9603-D74869A34F3C}" presName="childShp" presStyleLbl="bgAccFollowNode1" presStyleIdx="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95A377-510F-44A8-BF50-3115FCC8A514}" type="pres">
      <dgm:prSet presAssocID="{D577B46E-21F7-4338-AC12-77FE4B9F9B4B}" presName="spacing" presStyleCnt="0"/>
      <dgm:spPr/>
    </dgm:pt>
    <dgm:pt modelId="{0DDBD27E-842A-45E6-8E69-44644C02D0C7}" type="pres">
      <dgm:prSet presAssocID="{1274C059-36E6-4535-B2DB-303390EF6667}" presName="linNode" presStyleCnt="0"/>
      <dgm:spPr/>
    </dgm:pt>
    <dgm:pt modelId="{AB6F5C39-3946-413A-BE2D-C758954BC2C3}" type="pres">
      <dgm:prSet presAssocID="{1274C059-36E6-4535-B2DB-303390EF6667}" presName="parentShp" presStyleLbl="node1" presStyleIdx="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B3533A-8BBE-462E-B518-BE8FDBD01567}" type="pres">
      <dgm:prSet presAssocID="{1274C059-36E6-4535-B2DB-303390EF6667}" presName="childShp" presStyleLbl="bgAccFollowNode1" presStyleIdx="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AF3711-1C5C-44C8-870A-7527705C9EC9}" type="pres">
      <dgm:prSet presAssocID="{915CE115-8E90-4BF4-9C96-CAB43B0D0F90}" presName="spacing" presStyleCnt="0"/>
      <dgm:spPr/>
    </dgm:pt>
    <dgm:pt modelId="{00A0A57C-DFB1-4A38-9179-0B651CB1A349}" type="pres">
      <dgm:prSet presAssocID="{189D7460-B527-481A-9E20-59F0CA07E8DF}" presName="linNode" presStyleCnt="0"/>
      <dgm:spPr/>
    </dgm:pt>
    <dgm:pt modelId="{B4B64F95-4CC2-4E68-AFEF-AF3B7CF5228C}" type="pres">
      <dgm:prSet presAssocID="{189D7460-B527-481A-9E20-59F0CA07E8DF}" presName="parentShp" presStyleLbl="node1" presStyleIdx="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0869FB-CF7A-4F26-BF37-68484D261832}" type="pres">
      <dgm:prSet presAssocID="{189D7460-B527-481A-9E20-59F0CA07E8DF}" presName="childShp" presStyleLbl="bgAccFollowNode1" presStyleIdx="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3C3590-4F83-4B08-8441-6769DABB1510}" type="pres">
      <dgm:prSet presAssocID="{831F6320-CDA5-4809-A962-A7124DDC8909}" presName="spacing" presStyleCnt="0"/>
      <dgm:spPr/>
    </dgm:pt>
    <dgm:pt modelId="{F87DDF0E-7BA1-4503-9911-DB89D8035E37}" type="pres">
      <dgm:prSet presAssocID="{7AEF409E-1059-4155-ABD2-808C91B953B3}" presName="linNode" presStyleCnt="0"/>
      <dgm:spPr/>
    </dgm:pt>
    <dgm:pt modelId="{2746F9D5-A47B-460D-BFBA-9B05FD60A746}" type="pres">
      <dgm:prSet presAssocID="{7AEF409E-1059-4155-ABD2-808C91B953B3}" presName="parentShp" presStyleLbl="node1" presStyleIdx="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BD5563-281E-4387-9BFA-9755847DC452}" type="pres">
      <dgm:prSet presAssocID="{7AEF409E-1059-4155-ABD2-808C91B953B3}" presName="childShp" presStyleLbl="bgAccFollowNode1" presStyleIdx="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7B6298-0903-4314-8377-4D11A481B3F4}" type="pres">
      <dgm:prSet presAssocID="{165E731F-E2DB-4F5D-A0C2-2F09B238D803}" presName="spacing" presStyleCnt="0"/>
      <dgm:spPr/>
    </dgm:pt>
    <dgm:pt modelId="{45F24874-8733-4E23-A399-308379A2DC31}" type="pres">
      <dgm:prSet presAssocID="{D67F3B16-2123-4BB3-8CFE-5DB68E59592A}" presName="linNode" presStyleCnt="0"/>
      <dgm:spPr/>
    </dgm:pt>
    <dgm:pt modelId="{F05E8430-1947-4C52-BAD2-4F643AB377B4}" type="pres">
      <dgm:prSet presAssocID="{D67F3B16-2123-4BB3-8CFE-5DB68E59592A}" presName="parentShp" presStyleLbl="node1" presStyleIdx="4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2BE204-88D3-4FA7-9860-4E0B3A915A4F}" type="pres">
      <dgm:prSet presAssocID="{D67F3B16-2123-4BB3-8CFE-5DB68E59592A}" presName="childShp" presStyleLbl="bgAccFollowNode1" presStyleIdx="4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492E05-4F44-42FE-B54C-1386E85BCA5E}" type="pres">
      <dgm:prSet presAssocID="{7F7EC0F6-9AD5-4EFB-AF4F-1BF827715192}" presName="spacing" presStyleCnt="0"/>
      <dgm:spPr/>
    </dgm:pt>
    <dgm:pt modelId="{DC3C8B72-50B9-4234-A9D9-120A0F0DFEF8}" type="pres">
      <dgm:prSet presAssocID="{A0A0482E-8B9C-46E1-8D8C-1080BE625320}" presName="linNode" presStyleCnt="0"/>
      <dgm:spPr/>
    </dgm:pt>
    <dgm:pt modelId="{77BE2F95-FE92-4D4A-BE2D-C9D18E836906}" type="pres">
      <dgm:prSet presAssocID="{A0A0482E-8B9C-46E1-8D8C-1080BE625320}" presName="parentShp" presStyleLbl="node1" presStyleIdx="5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29B72-585F-4A9E-BF0C-F5CFB7AC3AF2}" type="pres">
      <dgm:prSet presAssocID="{A0A0482E-8B9C-46E1-8D8C-1080BE625320}" presName="childShp" presStyleLbl="bgAccFollowNode1" presStyleIdx="5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AFF08F-0BF5-4E6F-B738-DD445A96C076}" type="pres">
      <dgm:prSet presAssocID="{D359E2CB-6DA8-4382-A480-DB175E9D9550}" presName="spacing" presStyleCnt="0"/>
      <dgm:spPr/>
    </dgm:pt>
    <dgm:pt modelId="{7ECC6C4A-51CA-4BBA-8EF8-F1E1C5BF5068}" type="pres">
      <dgm:prSet presAssocID="{FDD7B9DB-F02E-45A7-B71C-1A1A97760772}" presName="linNode" presStyleCnt="0"/>
      <dgm:spPr/>
    </dgm:pt>
    <dgm:pt modelId="{5E217489-CCF2-4916-B892-F4E1AAA78862}" type="pres">
      <dgm:prSet presAssocID="{FDD7B9DB-F02E-45A7-B71C-1A1A97760772}" presName="parentShp" presStyleLbl="node1" presStyleIdx="6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1324B0-DF91-4526-BDEC-3E3B999A7926}" type="pres">
      <dgm:prSet presAssocID="{FDD7B9DB-F02E-45A7-B71C-1A1A97760772}" presName="childShp" presStyleLbl="bgAccFollowNode1" presStyleIdx="6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504831-11C3-4F11-9C77-816ECDDE5945}" type="pres">
      <dgm:prSet presAssocID="{2A9D7771-35F3-4EEB-B2FE-58222D066AA7}" presName="spacing" presStyleCnt="0"/>
      <dgm:spPr/>
    </dgm:pt>
    <dgm:pt modelId="{D02AF2FD-29F1-40CA-815C-FF901984CC49}" type="pres">
      <dgm:prSet presAssocID="{01A36EB3-85CD-4D02-B7AF-E6D0F341B586}" presName="linNode" presStyleCnt="0"/>
      <dgm:spPr/>
    </dgm:pt>
    <dgm:pt modelId="{2A8E806F-F526-469B-AE4C-35243E8C6613}" type="pres">
      <dgm:prSet presAssocID="{01A36EB3-85CD-4D02-B7AF-E6D0F341B586}" presName="parentShp" presStyleLbl="node1" presStyleIdx="7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3293A5-F934-459F-9DD6-32330AEA4D63}" type="pres">
      <dgm:prSet presAssocID="{01A36EB3-85CD-4D02-B7AF-E6D0F341B586}" presName="childShp" presStyleLbl="bgAccFollowNode1" presStyleIdx="7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FBC9F5-C784-4495-B383-F31BB84166EC}" type="pres">
      <dgm:prSet presAssocID="{5DB3F5B2-FC06-40C0-8BE1-230926FF125E}" presName="spacing" presStyleCnt="0"/>
      <dgm:spPr/>
    </dgm:pt>
    <dgm:pt modelId="{E3FD8822-96AC-4171-80A3-3F9BF987506C}" type="pres">
      <dgm:prSet presAssocID="{07A7ABCE-E5E8-40F8-A9C8-18DF633A7D1F}" presName="linNode" presStyleCnt="0"/>
      <dgm:spPr/>
    </dgm:pt>
    <dgm:pt modelId="{8A4D6183-13B5-4AF5-BAA8-F0659EA8EFA5}" type="pres">
      <dgm:prSet presAssocID="{07A7ABCE-E5E8-40F8-A9C8-18DF633A7D1F}" presName="parentShp" presStyleLbl="node1" presStyleIdx="8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D27A67-F735-4CA4-86EF-D7E124A055E2}" type="pres">
      <dgm:prSet presAssocID="{07A7ABCE-E5E8-40F8-A9C8-18DF633A7D1F}" presName="childShp" presStyleLbl="bgAccFollowNode1" presStyleIdx="8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30F41F-F0C7-4563-87CB-23E775B6343B}" type="pres">
      <dgm:prSet presAssocID="{66EB06D8-69DA-4CD9-B786-A1B1EEBE6A3E}" presName="spacing" presStyleCnt="0"/>
      <dgm:spPr/>
    </dgm:pt>
    <dgm:pt modelId="{E82B70BB-8862-4830-9946-44F6EDF52F2B}" type="pres">
      <dgm:prSet presAssocID="{5E6F66F3-6498-45FF-B239-043AA5DE6FB9}" presName="linNode" presStyleCnt="0"/>
      <dgm:spPr/>
    </dgm:pt>
    <dgm:pt modelId="{C7A7C9B9-834E-4C1B-8B4A-4F8B3046732A}" type="pres">
      <dgm:prSet presAssocID="{5E6F66F3-6498-45FF-B239-043AA5DE6FB9}" presName="parentShp" presStyleLbl="node1" presStyleIdx="9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E9F16E-2082-42A5-8541-3D27CBED19A5}" type="pres">
      <dgm:prSet presAssocID="{5E6F66F3-6498-45FF-B239-043AA5DE6FB9}" presName="childShp" presStyleLbl="bgAccFollowNode1" presStyleIdx="9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321FA1-9200-4364-ABEC-145DC3BDA20E}" type="pres">
      <dgm:prSet presAssocID="{08016D3E-81AB-48D5-AE6F-3FE495E1DDD7}" presName="spacing" presStyleCnt="0"/>
      <dgm:spPr/>
    </dgm:pt>
    <dgm:pt modelId="{509C5EC1-24C2-4EBA-9AE4-B9285F148BC6}" type="pres">
      <dgm:prSet presAssocID="{EDB49135-924D-4410-864C-DC3B35CE6A0C}" presName="linNode" presStyleCnt="0"/>
      <dgm:spPr/>
    </dgm:pt>
    <dgm:pt modelId="{A0A7F83F-A92F-4C2E-9EE6-6A08C5DE8711}" type="pres">
      <dgm:prSet presAssocID="{EDB49135-924D-4410-864C-DC3B35CE6A0C}" presName="parentShp" presStyleLbl="node1" presStyleIdx="10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2B8F96-9A59-431D-8AAA-1B48BE21527B}" type="pres">
      <dgm:prSet presAssocID="{EDB49135-924D-4410-864C-DC3B35CE6A0C}" presName="childShp" presStyleLbl="bgAccFollowNode1" presStyleIdx="10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7CA102-041A-4607-B521-073A5225255F}" type="pres">
      <dgm:prSet presAssocID="{98B12A3F-38C7-44BE-BDB9-7DE9D2A0A84F}" presName="spacing" presStyleCnt="0"/>
      <dgm:spPr/>
    </dgm:pt>
    <dgm:pt modelId="{19A660EF-FF81-4E96-87F9-B646AC3D0E18}" type="pres">
      <dgm:prSet presAssocID="{4804BB88-2E7A-4823-AF70-33C990ADC28B}" presName="linNode" presStyleCnt="0"/>
      <dgm:spPr/>
    </dgm:pt>
    <dgm:pt modelId="{8B9495AA-4D88-4DAE-AB47-FB7568C5B6CF}" type="pres">
      <dgm:prSet presAssocID="{4804BB88-2E7A-4823-AF70-33C990ADC28B}" presName="parentShp" presStyleLbl="node1" presStyleIdx="11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D15835-AAA5-4109-B440-B4F911A4DEEC}" type="pres">
      <dgm:prSet presAssocID="{4804BB88-2E7A-4823-AF70-33C990ADC28B}" presName="childShp" presStyleLbl="bgAccFollowNode1" presStyleIdx="11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D5B9CE-8806-4238-A541-21404876D5BF}" type="pres">
      <dgm:prSet presAssocID="{BE6574E6-42B6-469C-8192-77BA9171B50F}" presName="spacing" presStyleCnt="0"/>
      <dgm:spPr/>
    </dgm:pt>
    <dgm:pt modelId="{1B88F344-B0F7-4CA8-A647-0301E38BB82A}" type="pres">
      <dgm:prSet presAssocID="{5D971D9C-4032-4072-8691-FA129038664C}" presName="linNode" presStyleCnt="0"/>
      <dgm:spPr/>
    </dgm:pt>
    <dgm:pt modelId="{792FE208-16B4-424C-95BE-16EBC87E5300}" type="pres">
      <dgm:prSet presAssocID="{5D971D9C-4032-4072-8691-FA129038664C}" presName="parentShp" presStyleLbl="node1" presStyleIdx="12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08D8F-19D4-4E09-821E-A6B5FECD5777}" type="pres">
      <dgm:prSet presAssocID="{5D971D9C-4032-4072-8691-FA129038664C}" presName="childShp" presStyleLbl="bgAccFollowNode1" presStyleIdx="12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C1C43-C566-4AA1-9F6B-6B0DD0A6136E}" type="pres">
      <dgm:prSet presAssocID="{53841779-E5F8-4F9E-B888-127E9666DEF9}" presName="spacing" presStyleCnt="0"/>
      <dgm:spPr/>
    </dgm:pt>
    <dgm:pt modelId="{84240FB3-6CCF-46A3-8C2B-F941386550FE}" type="pres">
      <dgm:prSet presAssocID="{D75C6903-BF34-4842-A691-C9B34297E4D3}" presName="linNode" presStyleCnt="0"/>
      <dgm:spPr/>
    </dgm:pt>
    <dgm:pt modelId="{EC5AD70E-A664-4540-A139-B29EABA64396}" type="pres">
      <dgm:prSet presAssocID="{D75C6903-BF34-4842-A691-C9B34297E4D3}" presName="parentShp" presStyleLbl="node1" presStyleIdx="13" presStyleCnt="14" custScaleX="531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522791-F7AA-44F1-B236-64551612DCC3}" type="pres">
      <dgm:prSet presAssocID="{D75C6903-BF34-4842-A691-C9B34297E4D3}" presName="childShp" presStyleLbl="bgAccFollowNode1" presStyleIdx="13" presStyleCnt="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E8057-D13D-4F42-B594-427D7F57094A}" type="presOf" srcId="{A0A0482E-8B9C-46E1-8D8C-1080BE625320}" destId="{77BE2F95-FE92-4D4A-BE2D-C9D18E836906}" srcOrd="0" destOrd="0" presId="urn:microsoft.com/office/officeart/2005/8/layout/vList6"/>
    <dgm:cxn modelId="{BFCD26A3-18CF-466A-87A6-015ED707E63B}" srcId="{D67F3B16-2123-4BB3-8CFE-5DB68E59592A}" destId="{A57A9414-A04F-4899-B7F3-87365A672744}" srcOrd="0" destOrd="0" parTransId="{D054436E-35C7-470E-A2F6-2EA0F85318B5}" sibTransId="{7B2242D2-579F-4F26-88DD-7F8B40E415A5}"/>
    <dgm:cxn modelId="{31663085-3F1B-4497-838B-6B602CEF345F}" type="presOf" srcId="{55B40C7F-BE56-4119-9603-D74869A34F3C}" destId="{CB5544C9-DEFB-49CA-8789-E60BBE9ED6F6}" srcOrd="0" destOrd="0" presId="urn:microsoft.com/office/officeart/2005/8/layout/vList6"/>
    <dgm:cxn modelId="{04AB5AE4-9C3B-403E-84A6-48254A6E6F8A}" type="presOf" srcId="{6A530E85-5388-414D-8F19-A18D348902AC}" destId="{72629B72-585F-4A9E-BF0C-F5CFB7AC3AF2}" srcOrd="0" destOrd="0" presId="urn:microsoft.com/office/officeart/2005/8/layout/vList6"/>
    <dgm:cxn modelId="{A9054294-1AFD-486E-9106-AE06335B2EDE}" srcId="{1274C059-36E6-4535-B2DB-303390EF6667}" destId="{8F589BF4-A35B-45A9-9F98-0DEAB79857C3}" srcOrd="0" destOrd="0" parTransId="{EDD31A3D-686B-411E-BA08-D5C0D77F0843}" sibTransId="{F57BBF13-E99B-4103-BA6B-8E0636641784}"/>
    <dgm:cxn modelId="{6D2E23E6-941D-407F-9454-BB73A504D72B}" srcId="{55B40C7F-BE56-4119-9603-D74869A34F3C}" destId="{D35E82A9-ECE4-4C51-B367-6BC24FD0C449}" srcOrd="0" destOrd="0" parTransId="{C1C903E9-E9BB-4A35-AD6F-32C82961480C}" sibTransId="{A9BE92CF-CBA5-4F4A-A47E-C9637D53E890}"/>
    <dgm:cxn modelId="{A295C71B-F32C-4CAF-B109-BCEACAE33018}" type="presOf" srcId="{EDB49135-924D-4410-864C-DC3B35CE6A0C}" destId="{A0A7F83F-A92F-4C2E-9EE6-6A08C5DE8711}" srcOrd="0" destOrd="0" presId="urn:microsoft.com/office/officeart/2005/8/layout/vList6"/>
    <dgm:cxn modelId="{0944236E-990C-42C9-8151-F37A2106148F}" srcId="{BEBF7754-E73D-4B37-8915-032C34913796}" destId="{D75C6903-BF34-4842-A691-C9B34297E4D3}" srcOrd="13" destOrd="0" parTransId="{62C2D9E0-2C9D-4E71-89B5-B308228BF7B9}" sibTransId="{D47320CE-2B2E-4EE0-AE4E-BBEDB681EBA4}"/>
    <dgm:cxn modelId="{F05D9EA5-8B87-4A83-8CC8-310C0E152A1E}" srcId="{EDB49135-924D-4410-864C-DC3B35CE6A0C}" destId="{93A7763F-B607-4F8C-9939-C5366770D233}" srcOrd="0" destOrd="0" parTransId="{7A9C476B-D8FF-40E7-8941-EF933CCE9ACC}" sibTransId="{6C6D6147-1B69-45C9-A6FD-E54E6BA2D020}"/>
    <dgm:cxn modelId="{6A95BE8C-4E42-42E9-9B54-B529E4AC8008}" type="presOf" srcId="{189D7460-B527-481A-9E20-59F0CA07E8DF}" destId="{B4B64F95-4CC2-4E68-AFEF-AF3B7CF5228C}" srcOrd="0" destOrd="0" presId="urn:microsoft.com/office/officeart/2005/8/layout/vList6"/>
    <dgm:cxn modelId="{3652D559-FBBF-4DFF-BF8A-95AF34141AEB}" srcId="{FDD7B9DB-F02E-45A7-B71C-1A1A97760772}" destId="{09AF48FD-DE5F-41CB-A458-D9A3A53E7B32}" srcOrd="0" destOrd="0" parTransId="{97B950C6-0CE0-496C-95FF-DC1B17B65BE5}" sibTransId="{C0BBF40F-FC25-485E-A2EE-97E650158398}"/>
    <dgm:cxn modelId="{71417BDC-89F6-440F-97E0-0FCD877C7A26}" type="presOf" srcId="{4804BB88-2E7A-4823-AF70-33C990ADC28B}" destId="{8B9495AA-4D88-4DAE-AB47-FB7568C5B6CF}" srcOrd="0" destOrd="0" presId="urn:microsoft.com/office/officeart/2005/8/layout/vList6"/>
    <dgm:cxn modelId="{8BABB174-09EB-4C92-BCFE-ADE7B1D1B8C8}" type="presOf" srcId="{7DBD030D-9C5F-4EB4-9505-EFC4E6EF5A9F}" destId="{BBD27A67-F735-4CA4-86EF-D7E124A055E2}" srcOrd="0" destOrd="0" presId="urn:microsoft.com/office/officeart/2005/8/layout/vList6"/>
    <dgm:cxn modelId="{59C8DEFA-CE23-415D-821E-786F8B9F5423}" type="presOf" srcId="{5D971D9C-4032-4072-8691-FA129038664C}" destId="{792FE208-16B4-424C-95BE-16EBC87E5300}" srcOrd="0" destOrd="0" presId="urn:microsoft.com/office/officeart/2005/8/layout/vList6"/>
    <dgm:cxn modelId="{CEC29F35-F439-4948-BD57-3EA35AC8DA48}" type="presOf" srcId="{D75C6903-BF34-4842-A691-C9B34297E4D3}" destId="{EC5AD70E-A664-4540-A139-B29EABA64396}" srcOrd="0" destOrd="0" presId="urn:microsoft.com/office/officeart/2005/8/layout/vList6"/>
    <dgm:cxn modelId="{8D29C44C-72B5-4035-9E80-0775436CC509}" srcId="{BEBF7754-E73D-4B37-8915-032C34913796}" destId="{EDB49135-924D-4410-864C-DC3B35CE6A0C}" srcOrd="10" destOrd="0" parTransId="{DC88CADB-11E3-48A6-B23C-190240065ED1}" sibTransId="{98B12A3F-38C7-44BE-BDB9-7DE9D2A0A84F}"/>
    <dgm:cxn modelId="{A210DBB3-AC89-4F4B-BCEF-62297FB54C56}" srcId="{7AEF409E-1059-4155-ABD2-808C91B953B3}" destId="{7E583A7B-D11B-49E6-A9CF-F40173E7BB49}" srcOrd="0" destOrd="0" parTransId="{4D642877-8334-4ADA-A18E-E597D3726B9C}" sibTransId="{B4338AD7-D2CE-48C4-9DC1-D107DE2D9476}"/>
    <dgm:cxn modelId="{816549EF-C7F4-4DEE-946E-FB4D76B1D302}" srcId="{BEBF7754-E73D-4B37-8915-032C34913796}" destId="{1274C059-36E6-4535-B2DB-303390EF6667}" srcOrd="1" destOrd="0" parTransId="{59442070-C0A0-4336-82CA-B2BF9706179B}" sibTransId="{915CE115-8E90-4BF4-9C96-CAB43B0D0F90}"/>
    <dgm:cxn modelId="{85CDF0A0-9ACB-4D3A-880F-446505CAA737}" srcId="{BEBF7754-E73D-4B37-8915-032C34913796}" destId="{5E6F66F3-6498-45FF-B239-043AA5DE6FB9}" srcOrd="9" destOrd="0" parTransId="{7A844107-D5A1-4095-955A-E0F6DCB91D7E}" sibTransId="{08016D3E-81AB-48D5-AE6F-3FE495E1DDD7}"/>
    <dgm:cxn modelId="{506EE367-1E87-4C3A-AE03-95D4DB60A390}" type="presOf" srcId="{FDD7B9DB-F02E-45A7-B71C-1A1A97760772}" destId="{5E217489-CCF2-4916-B892-F4E1AAA78862}" srcOrd="0" destOrd="0" presId="urn:microsoft.com/office/officeart/2005/8/layout/vList6"/>
    <dgm:cxn modelId="{C82A9EF9-1CA0-4E96-9F26-A3903687AE1C}" type="presOf" srcId="{BEBF7754-E73D-4B37-8915-032C34913796}" destId="{F7D013E3-007A-45F4-8E80-510FE121A8AD}" srcOrd="0" destOrd="0" presId="urn:microsoft.com/office/officeart/2005/8/layout/vList6"/>
    <dgm:cxn modelId="{390242DE-E5D0-4791-9881-BF38E25D6A4E}" srcId="{BEBF7754-E73D-4B37-8915-032C34913796}" destId="{A0A0482E-8B9C-46E1-8D8C-1080BE625320}" srcOrd="5" destOrd="0" parTransId="{F3481C5A-CDCB-43EE-A21A-96581D30EE11}" sibTransId="{D359E2CB-6DA8-4382-A480-DB175E9D9550}"/>
    <dgm:cxn modelId="{591AAFB8-ADCC-4252-87A2-A9F9867BA6C6}" type="presOf" srcId="{D67F3B16-2123-4BB3-8CFE-5DB68E59592A}" destId="{F05E8430-1947-4C52-BAD2-4F643AB377B4}" srcOrd="0" destOrd="0" presId="urn:microsoft.com/office/officeart/2005/8/layout/vList6"/>
    <dgm:cxn modelId="{767BAF75-7367-4338-B63E-9FC044021375}" srcId="{4804BB88-2E7A-4823-AF70-33C990ADC28B}" destId="{2BC6DF0D-4922-445C-B91D-7823C31C4B7C}" srcOrd="0" destOrd="0" parTransId="{63695303-4838-46B5-AE32-69B0DD919D13}" sibTransId="{1BB50170-F98E-4935-B0F7-A9A584E00A96}"/>
    <dgm:cxn modelId="{5CDAFCD6-2592-4B41-A2AC-470A068BC5FE}" srcId="{BEBF7754-E73D-4B37-8915-032C34913796}" destId="{FDD7B9DB-F02E-45A7-B71C-1A1A97760772}" srcOrd="6" destOrd="0" parTransId="{C120F24F-9C92-4893-A711-6CF0BD55AA87}" sibTransId="{2A9D7771-35F3-4EEB-B2FE-58222D066AA7}"/>
    <dgm:cxn modelId="{0EB3C5B6-A32F-42E1-A39D-E27FE6101BE0}" srcId="{BEBF7754-E73D-4B37-8915-032C34913796}" destId="{4804BB88-2E7A-4823-AF70-33C990ADC28B}" srcOrd="11" destOrd="0" parTransId="{C5F2600F-2D45-44B6-9AA3-01A8C74B3DAB}" sibTransId="{BE6574E6-42B6-469C-8192-77BA9171B50F}"/>
    <dgm:cxn modelId="{F42FA151-40A2-4E8B-89E0-0333D1C7F49B}" srcId="{189D7460-B527-481A-9E20-59F0CA07E8DF}" destId="{2F564D35-5BAD-400F-9237-C9DA23479E0D}" srcOrd="0" destOrd="0" parTransId="{AB1CB65C-0204-491D-8ADE-D597E68B7562}" sibTransId="{58FF98E2-487A-4978-8BA1-E24D96E13FC8}"/>
    <dgm:cxn modelId="{A72364E2-1F73-4714-86DE-DA3A7C3A16C6}" type="presOf" srcId="{01A36EB3-85CD-4D02-B7AF-E6D0F341B586}" destId="{2A8E806F-F526-469B-AE4C-35243E8C6613}" srcOrd="0" destOrd="0" presId="urn:microsoft.com/office/officeart/2005/8/layout/vList6"/>
    <dgm:cxn modelId="{6D698ADB-8CDB-4562-8B91-1802A3236480}" type="presOf" srcId="{7E583A7B-D11B-49E6-A9CF-F40173E7BB49}" destId="{F8BD5563-281E-4387-9BFA-9755847DC452}" srcOrd="0" destOrd="0" presId="urn:microsoft.com/office/officeart/2005/8/layout/vList6"/>
    <dgm:cxn modelId="{60383C06-F9D1-45A4-9797-6B9B740F2EC9}" type="presOf" srcId="{2F564D35-5BAD-400F-9237-C9DA23479E0D}" destId="{370869FB-CF7A-4F26-BF37-68484D261832}" srcOrd="0" destOrd="0" presId="urn:microsoft.com/office/officeart/2005/8/layout/vList6"/>
    <dgm:cxn modelId="{52336D2B-BD18-43C9-A8BB-EB8C124E900E}" srcId="{5D971D9C-4032-4072-8691-FA129038664C}" destId="{CA0FC13D-BDA9-4B84-8862-AD4538097B4E}" srcOrd="0" destOrd="0" parTransId="{4F77BC07-705A-4772-BBB5-0BBB6795F4B8}" sibTransId="{97F4DAF3-A66E-41B1-B57C-69FE5AD6C421}"/>
    <dgm:cxn modelId="{509079BB-A2DA-482C-B6AF-9588D70944A1}" srcId="{BEBF7754-E73D-4B37-8915-032C34913796}" destId="{5D971D9C-4032-4072-8691-FA129038664C}" srcOrd="12" destOrd="0" parTransId="{263579CB-01D0-4EBD-8F87-68635B503BF0}" sibTransId="{53841779-E5F8-4F9E-B888-127E9666DEF9}"/>
    <dgm:cxn modelId="{8E264EF1-CC7F-4716-B595-E432291E621A}" type="presOf" srcId="{5FEF8C5B-B73B-4056-BFE4-BAE22502B92A}" destId="{CA3293A5-F934-459F-9DD6-32330AEA4D63}" srcOrd="0" destOrd="0" presId="urn:microsoft.com/office/officeart/2005/8/layout/vList6"/>
    <dgm:cxn modelId="{B7AF2747-6252-41A5-B36F-6D3CBEC0709D}" type="presOf" srcId="{BBB31A40-45FF-4721-9CCF-B736B97DE01A}" destId="{41E9F16E-2082-42A5-8541-3D27CBED19A5}" srcOrd="0" destOrd="0" presId="urn:microsoft.com/office/officeart/2005/8/layout/vList6"/>
    <dgm:cxn modelId="{F7948679-DEB1-4013-8303-E5D03E626D1E}" srcId="{BEBF7754-E73D-4B37-8915-032C34913796}" destId="{D67F3B16-2123-4BB3-8CFE-5DB68E59592A}" srcOrd="4" destOrd="0" parTransId="{AF50C047-EC30-4F09-AA33-5504787983D7}" sibTransId="{7F7EC0F6-9AD5-4EFB-AF4F-1BF827715192}"/>
    <dgm:cxn modelId="{F1783782-99F8-4B80-97CD-DC277F9C2324}" srcId="{BEBF7754-E73D-4B37-8915-032C34913796}" destId="{7AEF409E-1059-4155-ABD2-808C91B953B3}" srcOrd="3" destOrd="0" parTransId="{44B62C65-C764-4E8E-8D20-E64B890D29F1}" sibTransId="{165E731F-E2DB-4F5D-A0C2-2F09B238D803}"/>
    <dgm:cxn modelId="{DA1FB378-1ABA-457C-B1B9-3BBB845AFB61}" type="presOf" srcId="{09AF48FD-DE5F-41CB-A458-D9A3A53E7B32}" destId="{371324B0-DF91-4526-BDEC-3E3B999A7926}" srcOrd="0" destOrd="0" presId="urn:microsoft.com/office/officeart/2005/8/layout/vList6"/>
    <dgm:cxn modelId="{67AB06A1-D077-4118-B79E-2F849681FB78}" type="presOf" srcId="{5E6F66F3-6498-45FF-B239-043AA5DE6FB9}" destId="{C7A7C9B9-834E-4C1B-8B4A-4F8B3046732A}" srcOrd="0" destOrd="0" presId="urn:microsoft.com/office/officeart/2005/8/layout/vList6"/>
    <dgm:cxn modelId="{0765F89C-B39E-419D-AD8C-229596225230}" type="presOf" srcId="{8F589BF4-A35B-45A9-9F98-0DEAB79857C3}" destId="{0FB3533A-8BBE-462E-B518-BE8FDBD01567}" srcOrd="0" destOrd="0" presId="urn:microsoft.com/office/officeart/2005/8/layout/vList6"/>
    <dgm:cxn modelId="{ED5BA6B1-E99A-4F3B-B74B-10904EFCCB60}" srcId="{BEBF7754-E73D-4B37-8915-032C34913796}" destId="{189D7460-B527-481A-9E20-59F0CA07E8DF}" srcOrd="2" destOrd="0" parTransId="{E1BAC930-A6B0-49B2-90F7-AB0AEF64073C}" sibTransId="{831F6320-CDA5-4809-A962-A7124DDC8909}"/>
    <dgm:cxn modelId="{32520E33-C0E6-4924-8FC0-AB090DF89D3B}" type="presOf" srcId="{2BC6DF0D-4922-445C-B91D-7823C31C4B7C}" destId="{4CD15835-AAA5-4109-B440-B4F911A4DEEC}" srcOrd="0" destOrd="0" presId="urn:microsoft.com/office/officeart/2005/8/layout/vList6"/>
    <dgm:cxn modelId="{10766BA9-84E0-4A68-9FCB-28DAB0031F40}" srcId="{01A36EB3-85CD-4D02-B7AF-E6D0F341B586}" destId="{5FEF8C5B-B73B-4056-BFE4-BAE22502B92A}" srcOrd="0" destOrd="0" parTransId="{8C2CE98A-B9A5-44B1-832F-21121771DAAE}" sibTransId="{1A8A5AE9-3D21-43F5-A38B-16E7E6C034C0}"/>
    <dgm:cxn modelId="{AF253422-B69D-4BCB-AB85-5064DB80F487}" srcId="{BEBF7754-E73D-4B37-8915-032C34913796}" destId="{07A7ABCE-E5E8-40F8-A9C8-18DF633A7D1F}" srcOrd="8" destOrd="0" parTransId="{6440E0E2-1D83-412C-9371-70AF3421BD42}" sibTransId="{66EB06D8-69DA-4CD9-B786-A1B1EEBE6A3E}"/>
    <dgm:cxn modelId="{E076F931-FDF9-4676-A364-96D18571A6BF}" type="presOf" srcId="{1274C059-36E6-4535-B2DB-303390EF6667}" destId="{AB6F5C39-3946-413A-BE2D-C758954BC2C3}" srcOrd="0" destOrd="0" presId="urn:microsoft.com/office/officeart/2005/8/layout/vList6"/>
    <dgm:cxn modelId="{C92122E7-B674-4A67-9E8A-656D095732BB}" srcId="{BEBF7754-E73D-4B37-8915-032C34913796}" destId="{01A36EB3-85CD-4D02-B7AF-E6D0F341B586}" srcOrd="7" destOrd="0" parTransId="{A69AEF67-A73F-49AF-A062-318FBACA4640}" sibTransId="{5DB3F5B2-FC06-40C0-8BE1-230926FF125E}"/>
    <dgm:cxn modelId="{CD0EBB5A-653D-45F2-AB1C-9D9EE18D8026}" srcId="{D75C6903-BF34-4842-A691-C9B34297E4D3}" destId="{130A1B7D-FE7D-4119-BF9D-2CC844002CE7}" srcOrd="0" destOrd="0" parTransId="{01E4D9D4-9D17-46C6-8CE2-DB82515AEA5C}" sibTransId="{2F974DB9-C60A-4D05-8E21-68BD2FAA5948}"/>
    <dgm:cxn modelId="{FA42BF40-0ED0-4676-AF6E-699DC1A1A95C}" srcId="{07A7ABCE-E5E8-40F8-A9C8-18DF633A7D1F}" destId="{7DBD030D-9C5F-4EB4-9505-EFC4E6EF5A9F}" srcOrd="0" destOrd="0" parTransId="{592754DC-5530-47A3-B297-E1A393568977}" sibTransId="{33A45295-C30E-4AA2-8F77-AA7B519C4FDE}"/>
    <dgm:cxn modelId="{C9BAC14B-DFDC-43A2-B6C0-234F8CD5D9AF}" srcId="{A0A0482E-8B9C-46E1-8D8C-1080BE625320}" destId="{6A530E85-5388-414D-8F19-A18D348902AC}" srcOrd="0" destOrd="0" parTransId="{2183D138-0A17-4BFA-8A52-4829123EEBC1}" sibTransId="{1889FEBB-CB51-45D3-BB33-FD5293BA0246}"/>
    <dgm:cxn modelId="{4E803759-520A-4169-AA4F-8B4CAE2DF752}" type="presOf" srcId="{130A1B7D-FE7D-4119-BF9D-2CC844002CE7}" destId="{7B522791-F7AA-44F1-B236-64551612DCC3}" srcOrd="0" destOrd="0" presId="urn:microsoft.com/office/officeart/2005/8/layout/vList6"/>
    <dgm:cxn modelId="{AA062E2A-11DD-41CC-B3D6-1172FC970CFC}" type="presOf" srcId="{A57A9414-A04F-4899-B7F3-87365A672744}" destId="{CF2BE204-88D3-4FA7-9860-4E0B3A915A4F}" srcOrd="0" destOrd="0" presId="urn:microsoft.com/office/officeart/2005/8/layout/vList6"/>
    <dgm:cxn modelId="{0FE3459A-42BB-4C58-9122-4ABB06691EA9}" type="presOf" srcId="{07A7ABCE-E5E8-40F8-A9C8-18DF633A7D1F}" destId="{8A4D6183-13B5-4AF5-BAA8-F0659EA8EFA5}" srcOrd="0" destOrd="0" presId="urn:microsoft.com/office/officeart/2005/8/layout/vList6"/>
    <dgm:cxn modelId="{B04E1E7D-3321-4DEE-AD2B-F849EF5A2402}" srcId="{5E6F66F3-6498-45FF-B239-043AA5DE6FB9}" destId="{BBB31A40-45FF-4721-9CCF-B736B97DE01A}" srcOrd="0" destOrd="0" parTransId="{33A3D4A9-5E94-4944-8588-C412DD0114DE}" sibTransId="{3FDD6D86-8985-4476-93C8-FDFB6F73B83B}"/>
    <dgm:cxn modelId="{94336A8A-EB2C-4D3E-AB35-A2D9705C7B38}" type="presOf" srcId="{7AEF409E-1059-4155-ABD2-808C91B953B3}" destId="{2746F9D5-A47B-460D-BFBA-9B05FD60A746}" srcOrd="0" destOrd="0" presId="urn:microsoft.com/office/officeart/2005/8/layout/vList6"/>
    <dgm:cxn modelId="{BF5B4293-01F6-4ECA-81B5-949FB7C9F34D}" type="presOf" srcId="{D35E82A9-ECE4-4C51-B367-6BC24FD0C449}" destId="{EF3E8D9B-4D5C-472B-B350-46FA45F038D6}" srcOrd="0" destOrd="0" presId="urn:microsoft.com/office/officeart/2005/8/layout/vList6"/>
    <dgm:cxn modelId="{A3346326-4B54-44DB-92FF-158611E5B071}" type="presOf" srcId="{93A7763F-B607-4F8C-9939-C5366770D233}" destId="{552B8F96-9A59-431D-8AAA-1B48BE21527B}" srcOrd="0" destOrd="0" presId="urn:microsoft.com/office/officeart/2005/8/layout/vList6"/>
    <dgm:cxn modelId="{E9FCD744-9A7D-4E49-B583-666D0B80C996}" srcId="{BEBF7754-E73D-4B37-8915-032C34913796}" destId="{55B40C7F-BE56-4119-9603-D74869A34F3C}" srcOrd="0" destOrd="0" parTransId="{548F95C1-A6DA-428D-B968-964F1BC5C991}" sibTransId="{D577B46E-21F7-4338-AC12-77FE4B9F9B4B}"/>
    <dgm:cxn modelId="{56D15AB3-48BB-49C8-B747-EEF5961C346B}" type="presOf" srcId="{CA0FC13D-BDA9-4B84-8862-AD4538097B4E}" destId="{93408D8F-19D4-4E09-821E-A6B5FECD5777}" srcOrd="0" destOrd="0" presId="urn:microsoft.com/office/officeart/2005/8/layout/vList6"/>
    <dgm:cxn modelId="{821C2160-1108-452C-9F3C-5C2FF9BF4569}" type="presParOf" srcId="{F7D013E3-007A-45F4-8E80-510FE121A8AD}" destId="{FA34D62A-6300-46D6-AC77-8B0D7DE754BC}" srcOrd="0" destOrd="0" presId="urn:microsoft.com/office/officeart/2005/8/layout/vList6"/>
    <dgm:cxn modelId="{D98257EF-C7D1-4C43-B7B4-2BC060CE55FA}" type="presParOf" srcId="{FA34D62A-6300-46D6-AC77-8B0D7DE754BC}" destId="{CB5544C9-DEFB-49CA-8789-E60BBE9ED6F6}" srcOrd="0" destOrd="0" presId="urn:microsoft.com/office/officeart/2005/8/layout/vList6"/>
    <dgm:cxn modelId="{36DE4582-82E1-4FA0-B14E-9917C06D1912}" type="presParOf" srcId="{FA34D62A-6300-46D6-AC77-8B0D7DE754BC}" destId="{EF3E8D9B-4D5C-472B-B350-46FA45F038D6}" srcOrd="1" destOrd="0" presId="urn:microsoft.com/office/officeart/2005/8/layout/vList6"/>
    <dgm:cxn modelId="{B2C73D9B-50AE-4F16-A316-F2A09D741656}" type="presParOf" srcId="{F7D013E3-007A-45F4-8E80-510FE121A8AD}" destId="{9795A377-510F-44A8-BF50-3115FCC8A514}" srcOrd="1" destOrd="0" presId="urn:microsoft.com/office/officeart/2005/8/layout/vList6"/>
    <dgm:cxn modelId="{90278E00-BFC9-4E1E-8CCE-0B1403CFD4D1}" type="presParOf" srcId="{F7D013E3-007A-45F4-8E80-510FE121A8AD}" destId="{0DDBD27E-842A-45E6-8E69-44644C02D0C7}" srcOrd="2" destOrd="0" presId="urn:microsoft.com/office/officeart/2005/8/layout/vList6"/>
    <dgm:cxn modelId="{277743B7-1B0B-4551-B625-AEF422DC16EA}" type="presParOf" srcId="{0DDBD27E-842A-45E6-8E69-44644C02D0C7}" destId="{AB6F5C39-3946-413A-BE2D-C758954BC2C3}" srcOrd="0" destOrd="0" presId="urn:microsoft.com/office/officeart/2005/8/layout/vList6"/>
    <dgm:cxn modelId="{7C03C5C5-2F2E-403E-BC62-508891FBA42B}" type="presParOf" srcId="{0DDBD27E-842A-45E6-8E69-44644C02D0C7}" destId="{0FB3533A-8BBE-462E-B518-BE8FDBD01567}" srcOrd="1" destOrd="0" presId="urn:microsoft.com/office/officeart/2005/8/layout/vList6"/>
    <dgm:cxn modelId="{EA49B1D0-CD2C-4D3C-B185-F6BCF6817C37}" type="presParOf" srcId="{F7D013E3-007A-45F4-8E80-510FE121A8AD}" destId="{F4AF3711-1C5C-44C8-870A-7527705C9EC9}" srcOrd="3" destOrd="0" presId="urn:microsoft.com/office/officeart/2005/8/layout/vList6"/>
    <dgm:cxn modelId="{EAD4CCEF-0FB5-4BC8-BF85-01AD1E5C6A4D}" type="presParOf" srcId="{F7D013E3-007A-45F4-8E80-510FE121A8AD}" destId="{00A0A57C-DFB1-4A38-9179-0B651CB1A349}" srcOrd="4" destOrd="0" presId="urn:microsoft.com/office/officeart/2005/8/layout/vList6"/>
    <dgm:cxn modelId="{5482E1AA-9A5E-4001-B3E4-95A1D48FBD63}" type="presParOf" srcId="{00A0A57C-DFB1-4A38-9179-0B651CB1A349}" destId="{B4B64F95-4CC2-4E68-AFEF-AF3B7CF5228C}" srcOrd="0" destOrd="0" presId="urn:microsoft.com/office/officeart/2005/8/layout/vList6"/>
    <dgm:cxn modelId="{27D827A2-D35B-4DC4-A8C6-7140F4CB4EDE}" type="presParOf" srcId="{00A0A57C-DFB1-4A38-9179-0B651CB1A349}" destId="{370869FB-CF7A-4F26-BF37-68484D261832}" srcOrd="1" destOrd="0" presId="urn:microsoft.com/office/officeart/2005/8/layout/vList6"/>
    <dgm:cxn modelId="{A09F2C06-DEA9-495B-9276-E9D49238687A}" type="presParOf" srcId="{F7D013E3-007A-45F4-8E80-510FE121A8AD}" destId="{183C3590-4F83-4B08-8441-6769DABB1510}" srcOrd="5" destOrd="0" presId="urn:microsoft.com/office/officeart/2005/8/layout/vList6"/>
    <dgm:cxn modelId="{9A2BE66E-A8B8-4932-A01C-0A314E539E9F}" type="presParOf" srcId="{F7D013E3-007A-45F4-8E80-510FE121A8AD}" destId="{F87DDF0E-7BA1-4503-9911-DB89D8035E37}" srcOrd="6" destOrd="0" presId="urn:microsoft.com/office/officeart/2005/8/layout/vList6"/>
    <dgm:cxn modelId="{CAD9557B-3C13-4889-861F-62272336655B}" type="presParOf" srcId="{F87DDF0E-7BA1-4503-9911-DB89D8035E37}" destId="{2746F9D5-A47B-460D-BFBA-9B05FD60A746}" srcOrd="0" destOrd="0" presId="urn:microsoft.com/office/officeart/2005/8/layout/vList6"/>
    <dgm:cxn modelId="{D40E18F7-E4D3-453F-9136-51A98C81276C}" type="presParOf" srcId="{F87DDF0E-7BA1-4503-9911-DB89D8035E37}" destId="{F8BD5563-281E-4387-9BFA-9755847DC452}" srcOrd="1" destOrd="0" presId="urn:microsoft.com/office/officeart/2005/8/layout/vList6"/>
    <dgm:cxn modelId="{07763FF1-F3B1-4C12-B3AD-2DF2105CF701}" type="presParOf" srcId="{F7D013E3-007A-45F4-8E80-510FE121A8AD}" destId="{107B6298-0903-4314-8377-4D11A481B3F4}" srcOrd="7" destOrd="0" presId="urn:microsoft.com/office/officeart/2005/8/layout/vList6"/>
    <dgm:cxn modelId="{B627B785-9BD3-4208-8C38-A0F094EA0BC0}" type="presParOf" srcId="{F7D013E3-007A-45F4-8E80-510FE121A8AD}" destId="{45F24874-8733-4E23-A399-308379A2DC31}" srcOrd="8" destOrd="0" presId="urn:microsoft.com/office/officeart/2005/8/layout/vList6"/>
    <dgm:cxn modelId="{515EBE77-DE20-4837-98F2-147A6B1CDD8B}" type="presParOf" srcId="{45F24874-8733-4E23-A399-308379A2DC31}" destId="{F05E8430-1947-4C52-BAD2-4F643AB377B4}" srcOrd="0" destOrd="0" presId="urn:microsoft.com/office/officeart/2005/8/layout/vList6"/>
    <dgm:cxn modelId="{555F3943-F037-4DB1-9507-B993CB8F81F1}" type="presParOf" srcId="{45F24874-8733-4E23-A399-308379A2DC31}" destId="{CF2BE204-88D3-4FA7-9860-4E0B3A915A4F}" srcOrd="1" destOrd="0" presId="urn:microsoft.com/office/officeart/2005/8/layout/vList6"/>
    <dgm:cxn modelId="{11BA5BCF-4ACE-4546-B418-7D41084B4F80}" type="presParOf" srcId="{F7D013E3-007A-45F4-8E80-510FE121A8AD}" destId="{05492E05-4F44-42FE-B54C-1386E85BCA5E}" srcOrd="9" destOrd="0" presId="urn:microsoft.com/office/officeart/2005/8/layout/vList6"/>
    <dgm:cxn modelId="{D819D1EC-E4B8-4FC5-81E3-405FBD4C7ECC}" type="presParOf" srcId="{F7D013E3-007A-45F4-8E80-510FE121A8AD}" destId="{DC3C8B72-50B9-4234-A9D9-120A0F0DFEF8}" srcOrd="10" destOrd="0" presId="urn:microsoft.com/office/officeart/2005/8/layout/vList6"/>
    <dgm:cxn modelId="{E13DF319-96E1-4FCE-B3C0-1787BBEA271B}" type="presParOf" srcId="{DC3C8B72-50B9-4234-A9D9-120A0F0DFEF8}" destId="{77BE2F95-FE92-4D4A-BE2D-C9D18E836906}" srcOrd="0" destOrd="0" presId="urn:microsoft.com/office/officeart/2005/8/layout/vList6"/>
    <dgm:cxn modelId="{0953ED1D-8F8E-4B6B-857D-92B99056A40C}" type="presParOf" srcId="{DC3C8B72-50B9-4234-A9D9-120A0F0DFEF8}" destId="{72629B72-585F-4A9E-BF0C-F5CFB7AC3AF2}" srcOrd="1" destOrd="0" presId="urn:microsoft.com/office/officeart/2005/8/layout/vList6"/>
    <dgm:cxn modelId="{59DF0DF4-E9E8-4BF0-9A9B-62E862FA978F}" type="presParOf" srcId="{F7D013E3-007A-45F4-8E80-510FE121A8AD}" destId="{B8AFF08F-0BF5-4E6F-B738-DD445A96C076}" srcOrd="11" destOrd="0" presId="urn:microsoft.com/office/officeart/2005/8/layout/vList6"/>
    <dgm:cxn modelId="{0ED82C8A-27DA-4DB7-B6AA-B895337135CF}" type="presParOf" srcId="{F7D013E3-007A-45F4-8E80-510FE121A8AD}" destId="{7ECC6C4A-51CA-4BBA-8EF8-F1E1C5BF5068}" srcOrd="12" destOrd="0" presId="urn:microsoft.com/office/officeart/2005/8/layout/vList6"/>
    <dgm:cxn modelId="{F7004561-4247-4FD2-9BF2-88B5389C9389}" type="presParOf" srcId="{7ECC6C4A-51CA-4BBA-8EF8-F1E1C5BF5068}" destId="{5E217489-CCF2-4916-B892-F4E1AAA78862}" srcOrd="0" destOrd="0" presId="urn:microsoft.com/office/officeart/2005/8/layout/vList6"/>
    <dgm:cxn modelId="{5D45C349-3245-4EDF-B4A5-838E825A0212}" type="presParOf" srcId="{7ECC6C4A-51CA-4BBA-8EF8-F1E1C5BF5068}" destId="{371324B0-DF91-4526-BDEC-3E3B999A7926}" srcOrd="1" destOrd="0" presId="urn:microsoft.com/office/officeart/2005/8/layout/vList6"/>
    <dgm:cxn modelId="{9AD2F89A-258E-49E8-AAD1-2249747B189E}" type="presParOf" srcId="{F7D013E3-007A-45F4-8E80-510FE121A8AD}" destId="{58504831-11C3-4F11-9C77-816ECDDE5945}" srcOrd="13" destOrd="0" presId="urn:microsoft.com/office/officeart/2005/8/layout/vList6"/>
    <dgm:cxn modelId="{DA74D5D6-47F7-447D-B0A0-C7FE0B69CE3A}" type="presParOf" srcId="{F7D013E3-007A-45F4-8E80-510FE121A8AD}" destId="{D02AF2FD-29F1-40CA-815C-FF901984CC49}" srcOrd="14" destOrd="0" presId="urn:microsoft.com/office/officeart/2005/8/layout/vList6"/>
    <dgm:cxn modelId="{EFA845EE-3688-427F-B06D-49DE62340BB3}" type="presParOf" srcId="{D02AF2FD-29F1-40CA-815C-FF901984CC49}" destId="{2A8E806F-F526-469B-AE4C-35243E8C6613}" srcOrd="0" destOrd="0" presId="urn:microsoft.com/office/officeart/2005/8/layout/vList6"/>
    <dgm:cxn modelId="{A70F239E-1B65-4F94-B2A8-851430A37C5F}" type="presParOf" srcId="{D02AF2FD-29F1-40CA-815C-FF901984CC49}" destId="{CA3293A5-F934-459F-9DD6-32330AEA4D63}" srcOrd="1" destOrd="0" presId="urn:microsoft.com/office/officeart/2005/8/layout/vList6"/>
    <dgm:cxn modelId="{836EE1F2-4B22-49E1-82EF-CD202A91D0B9}" type="presParOf" srcId="{F7D013E3-007A-45F4-8E80-510FE121A8AD}" destId="{FAFBC9F5-C784-4495-B383-F31BB84166EC}" srcOrd="15" destOrd="0" presId="urn:microsoft.com/office/officeart/2005/8/layout/vList6"/>
    <dgm:cxn modelId="{4C65B82D-0230-460E-B561-5BB01549A72F}" type="presParOf" srcId="{F7D013E3-007A-45F4-8E80-510FE121A8AD}" destId="{E3FD8822-96AC-4171-80A3-3F9BF987506C}" srcOrd="16" destOrd="0" presId="urn:microsoft.com/office/officeart/2005/8/layout/vList6"/>
    <dgm:cxn modelId="{9DC1F95C-F1B1-4232-B8B8-F4F50B219F08}" type="presParOf" srcId="{E3FD8822-96AC-4171-80A3-3F9BF987506C}" destId="{8A4D6183-13B5-4AF5-BAA8-F0659EA8EFA5}" srcOrd="0" destOrd="0" presId="urn:microsoft.com/office/officeart/2005/8/layout/vList6"/>
    <dgm:cxn modelId="{FB18A875-301D-4FB5-9F71-A306613C0EC0}" type="presParOf" srcId="{E3FD8822-96AC-4171-80A3-3F9BF987506C}" destId="{BBD27A67-F735-4CA4-86EF-D7E124A055E2}" srcOrd="1" destOrd="0" presId="urn:microsoft.com/office/officeart/2005/8/layout/vList6"/>
    <dgm:cxn modelId="{61A098E8-64B7-4382-A457-F35DF2228029}" type="presParOf" srcId="{F7D013E3-007A-45F4-8E80-510FE121A8AD}" destId="{4130F41F-F0C7-4563-87CB-23E775B6343B}" srcOrd="17" destOrd="0" presId="urn:microsoft.com/office/officeart/2005/8/layout/vList6"/>
    <dgm:cxn modelId="{1A367B0F-F5F7-4038-AE5E-252115800B1A}" type="presParOf" srcId="{F7D013E3-007A-45F4-8E80-510FE121A8AD}" destId="{E82B70BB-8862-4830-9946-44F6EDF52F2B}" srcOrd="18" destOrd="0" presId="urn:microsoft.com/office/officeart/2005/8/layout/vList6"/>
    <dgm:cxn modelId="{92624D20-C4F0-44E5-B4FA-6E6986606CAD}" type="presParOf" srcId="{E82B70BB-8862-4830-9946-44F6EDF52F2B}" destId="{C7A7C9B9-834E-4C1B-8B4A-4F8B3046732A}" srcOrd="0" destOrd="0" presId="urn:microsoft.com/office/officeart/2005/8/layout/vList6"/>
    <dgm:cxn modelId="{FA178594-9F62-4D89-B523-C725446F102F}" type="presParOf" srcId="{E82B70BB-8862-4830-9946-44F6EDF52F2B}" destId="{41E9F16E-2082-42A5-8541-3D27CBED19A5}" srcOrd="1" destOrd="0" presId="urn:microsoft.com/office/officeart/2005/8/layout/vList6"/>
    <dgm:cxn modelId="{B9F50AA0-FA8B-47BC-ABF7-3754B0F6B080}" type="presParOf" srcId="{F7D013E3-007A-45F4-8E80-510FE121A8AD}" destId="{7C321FA1-9200-4364-ABEC-145DC3BDA20E}" srcOrd="19" destOrd="0" presId="urn:microsoft.com/office/officeart/2005/8/layout/vList6"/>
    <dgm:cxn modelId="{0F9147B3-F5C8-4A03-8224-9462C49D47A0}" type="presParOf" srcId="{F7D013E3-007A-45F4-8E80-510FE121A8AD}" destId="{509C5EC1-24C2-4EBA-9AE4-B9285F148BC6}" srcOrd="20" destOrd="0" presId="urn:microsoft.com/office/officeart/2005/8/layout/vList6"/>
    <dgm:cxn modelId="{BB0413D2-4B73-4FEB-B59D-A21AE5615613}" type="presParOf" srcId="{509C5EC1-24C2-4EBA-9AE4-B9285F148BC6}" destId="{A0A7F83F-A92F-4C2E-9EE6-6A08C5DE8711}" srcOrd="0" destOrd="0" presId="urn:microsoft.com/office/officeart/2005/8/layout/vList6"/>
    <dgm:cxn modelId="{37CC8333-00EA-452D-B92C-4114E886B40D}" type="presParOf" srcId="{509C5EC1-24C2-4EBA-9AE4-B9285F148BC6}" destId="{552B8F96-9A59-431D-8AAA-1B48BE21527B}" srcOrd="1" destOrd="0" presId="urn:microsoft.com/office/officeart/2005/8/layout/vList6"/>
    <dgm:cxn modelId="{03657880-F9F8-4DBE-8027-2EBF0F1C6FD3}" type="presParOf" srcId="{F7D013E3-007A-45F4-8E80-510FE121A8AD}" destId="{697CA102-041A-4607-B521-073A5225255F}" srcOrd="21" destOrd="0" presId="urn:microsoft.com/office/officeart/2005/8/layout/vList6"/>
    <dgm:cxn modelId="{6193C42C-E9BC-4BE7-A94E-F84BCB033C3C}" type="presParOf" srcId="{F7D013E3-007A-45F4-8E80-510FE121A8AD}" destId="{19A660EF-FF81-4E96-87F9-B646AC3D0E18}" srcOrd="22" destOrd="0" presId="urn:microsoft.com/office/officeart/2005/8/layout/vList6"/>
    <dgm:cxn modelId="{331A5313-C627-49B7-9660-1296CE1EA8F6}" type="presParOf" srcId="{19A660EF-FF81-4E96-87F9-B646AC3D0E18}" destId="{8B9495AA-4D88-4DAE-AB47-FB7568C5B6CF}" srcOrd="0" destOrd="0" presId="urn:microsoft.com/office/officeart/2005/8/layout/vList6"/>
    <dgm:cxn modelId="{453A7A09-FF42-4BAC-AAF5-D0AC3D1B3855}" type="presParOf" srcId="{19A660EF-FF81-4E96-87F9-B646AC3D0E18}" destId="{4CD15835-AAA5-4109-B440-B4F911A4DEEC}" srcOrd="1" destOrd="0" presId="urn:microsoft.com/office/officeart/2005/8/layout/vList6"/>
    <dgm:cxn modelId="{105939F2-448A-4345-B4B2-2A0A26AFF0A2}" type="presParOf" srcId="{F7D013E3-007A-45F4-8E80-510FE121A8AD}" destId="{94D5B9CE-8806-4238-A541-21404876D5BF}" srcOrd="23" destOrd="0" presId="urn:microsoft.com/office/officeart/2005/8/layout/vList6"/>
    <dgm:cxn modelId="{5BAABCFF-8F9F-4B30-9CB2-434F33CBC0BB}" type="presParOf" srcId="{F7D013E3-007A-45F4-8E80-510FE121A8AD}" destId="{1B88F344-B0F7-4CA8-A647-0301E38BB82A}" srcOrd="24" destOrd="0" presId="urn:microsoft.com/office/officeart/2005/8/layout/vList6"/>
    <dgm:cxn modelId="{9B507300-2898-4516-BE03-754A295D1E28}" type="presParOf" srcId="{1B88F344-B0F7-4CA8-A647-0301E38BB82A}" destId="{792FE208-16B4-424C-95BE-16EBC87E5300}" srcOrd="0" destOrd="0" presId="urn:microsoft.com/office/officeart/2005/8/layout/vList6"/>
    <dgm:cxn modelId="{B88F30B5-2BD7-4A6E-AC32-37CF74E81E9C}" type="presParOf" srcId="{1B88F344-B0F7-4CA8-A647-0301E38BB82A}" destId="{93408D8F-19D4-4E09-821E-A6B5FECD5777}" srcOrd="1" destOrd="0" presId="urn:microsoft.com/office/officeart/2005/8/layout/vList6"/>
    <dgm:cxn modelId="{84620313-3710-46A1-9210-FFB5ED35DF12}" type="presParOf" srcId="{F7D013E3-007A-45F4-8E80-510FE121A8AD}" destId="{C80C1C43-C566-4AA1-9F6B-6B0DD0A6136E}" srcOrd="25" destOrd="0" presId="urn:microsoft.com/office/officeart/2005/8/layout/vList6"/>
    <dgm:cxn modelId="{64B899D6-35ED-4828-8394-D36A3122DA1A}" type="presParOf" srcId="{F7D013E3-007A-45F4-8E80-510FE121A8AD}" destId="{84240FB3-6CCF-46A3-8C2B-F941386550FE}" srcOrd="26" destOrd="0" presId="urn:microsoft.com/office/officeart/2005/8/layout/vList6"/>
    <dgm:cxn modelId="{DF1E67F1-FE09-4FEA-970B-AA624DB92BDD}" type="presParOf" srcId="{84240FB3-6CCF-46A3-8C2B-F941386550FE}" destId="{EC5AD70E-A664-4540-A139-B29EABA64396}" srcOrd="0" destOrd="0" presId="urn:microsoft.com/office/officeart/2005/8/layout/vList6"/>
    <dgm:cxn modelId="{F12E2D87-C23F-4D88-9B3D-1483FD74F093}" type="presParOf" srcId="{84240FB3-6CCF-46A3-8C2B-F941386550FE}" destId="{7B522791-F7AA-44F1-B236-64551612DCC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A4ED0C-EF35-4601-BB9D-6496BE5180C7}" type="doc">
      <dgm:prSet loTypeId="urn:microsoft.com/office/officeart/2008/layout/HalfCircleOrganizationChart" loCatId="hierarchy" qsTypeId="urn:microsoft.com/office/officeart/2005/8/quickstyle/simple3" qsCatId="simple" csTypeId="urn:microsoft.com/office/officeart/2005/8/colors/accent1_2" csCatId="accent1" phldr="1"/>
      <dgm:spPr/>
    </dgm:pt>
    <dgm:pt modelId="{EF97509A-DE7A-41E6-B435-99D08F87515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88353E68-6F13-465F-9305-BEB9C0C15FD5}" type="par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3A0AD1-8974-46D6-A6D4-C2CF2F3D844E}" type="sibTrans" cxnId="{B2BEAF79-B06B-430D-89C3-616BAA3E9707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5F5B29-966B-4A1B-A438-050B30A38D6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8C494F3-F1AC-40A1-B7E1-F53D10D389BD}" type="par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6D8C3F-16F6-4F99-8C04-97B4B8D0E4B5}" type="sibTrans" cxnId="{B7E072A1-E811-4559-A298-4993084BF7E2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35D3BD-B221-4175-8339-D0FC2BD3FA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gm:t>
    </dgm:pt>
    <dgm:pt modelId="{EF1C218D-C6AB-48E8-9372-2D4D90E7B274}" type="par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16F1D3-CB6E-4F27-B82D-F7C56ACFE672}" type="sibTrans" cxnId="{895D2CA0-2391-4924-A51F-49FC864CFDEF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EC715A-0BDE-46C7-A2DC-61BBC91680A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gm:t>
    </dgm:pt>
    <dgm:pt modelId="{24978B7B-3833-42C9-A70A-9BFAF6C20A19}" type="par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968D44-B350-47B5-8A2F-70D81F9CA3C8}" type="sibTrans" cxnId="{F67AA2C5-FFB5-4747-BDD4-9B7BE15B83C9}">
      <dgm:prSet/>
      <dgm:spPr/>
      <dgm:t>
        <a:bodyPr/>
        <a:lstStyle/>
        <a:p>
          <a:endParaRPr lang="ru-RU" sz="1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EAD274-26DE-4F58-BD0E-2D6C9CE1D665}" type="pres">
      <dgm:prSet presAssocID="{D5A4ED0C-EF35-4601-BB9D-6496BE5180C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FB0FDB3-056A-4513-8895-A1B612E3CB74}" type="pres">
      <dgm:prSet presAssocID="{EF97509A-DE7A-41E6-B435-99D08F875152}" presName="hierRoot1" presStyleCnt="0">
        <dgm:presLayoutVars>
          <dgm:hierBranch val="init"/>
        </dgm:presLayoutVars>
      </dgm:prSet>
      <dgm:spPr/>
    </dgm:pt>
    <dgm:pt modelId="{A6CF7744-E412-440A-B79F-44D3034BB920}" type="pres">
      <dgm:prSet presAssocID="{EF97509A-DE7A-41E6-B435-99D08F875152}" presName="rootComposite1" presStyleCnt="0"/>
      <dgm:spPr/>
    </dgm:pt>
    <dgm:pt modelId="{6C17864B-01F2-42AD-B22B-709826C56C82}" type="pres">
      <dgm:prSet presAssocID="{EF97509A-DE7A-41E6-B435-99D08F875152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3CFC42-B686-4D3E-8A0E-FF034A17AC80}" type="pres">
      <dgm:prSet presAssocID="{EF97509A-DE7A-41E6-B435-99D08F875152}" presName="topArc1" presStyleLbl="parChTrans1D1" presStyleIdx="0" presStyleCnt="8"/>
      <dgm:spPr/>
    </dgm:pt>
    <dgm:pt modelId="{1D4ED6EB-237E-4EDC-8B32-E52396055D1D}" type="pres">
      <dgm:prSet presAssocID="{EF97509A-DE7A-41E6-B435-99D08F875152}" presName="bottomArc1" presStyleLbl="parChTrans1D1" presStyleIdx="1" presStyleCnt="8"/>
      <dgm:spPr/>
    </dgm:pt>
    <dgm:pt modelId="{9E34371F-2348-47E5-B145-2B92C4A6AFD2}" type="pres">
      <dgm:prSet presAssocID="{EF97509A-DE7A-41E6-B435-99D08F875152}" presName="topConnNode1" presStyleLbl="node1" presStyleIdx="0" presStyleCnt="0"/>
      <dgm:spPr/>
      <dgm:t>
        <a:bodyPr/>
        <a:lstStyle/>
        <a:p>
          <a:endParaRPr lang="ru-RU"/>
        </a:p>
      </dgm:t>
    </dgm:pt>
    <dgm:pt modelId="{D9C47299-6DBA-43B5-889A-BB690EC31C71}" type="pres">
      <dgm:prSet presAssocID="{EF97509A-DE7A-41E6-B435-99D08F875152}" presName="hierChild2" presStyleCnt="0"/>
      <dgm:spPr/>
    </dgm:pt>
    <dgm:pt modelId="{879FD756-7516-49CB-95F5-DB21C1BD2156}" type="pres">
      <dgm:prSet presAssocID="{B8C494F3-F1AC-40A1-B7E1-F53D10D389BD}" presName="Name28" presStyleLbl="parChTrans1D2" presStyleIdx="0" presStyleCnt="3"/>
      <dgm:spPr/>
      <dgm:t>
        <a:bodyPr/>
        <a:lstStyle/>
        <a:p>
          <a:endParaRPr lang="ru-RU"/>
        </a:p>
      </dgm:t>
    </dgm:pt>
    <dgm:pt modelId="{3D6E3C86-A432-4597-B11A-E80311087574}" type="pres">
      <dgm:prSet presAssocID="{385F5B29-966B-4A1B-A438-050B30A38D60}" presName="hierRoot2" presStyleCnt="0">
        <dgm:presLayoutVars>
          <dgm:hierBranch val="init"/>
        </dgm:presLayoutVars>
      </dgm:prSet>
      <dgm:spPr/>
    </dgm:pt>
    <dgm:pt modelId="{1DFDB73E-60B7-4342-B20B-958375BDD7F1}" type="pres">
      <dgm:prSet presAssocID="{385F5B29-966B-4A1B-A438-050B30A38D60}" presName="rootComposite2" presStyleCnt="0"/>
      <dgm:spPr/>
    </dgm:pt>
    <dgm:pt modelId="{002B0ABB-CFA6-425A-BB18-D57FC7F594FC}" type="pres">
      <dgm:prSet presAssocID="{385F5B29-966B-4A1B-A438-050B30A38D6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D07E75F-E390-4433-BEF2-34D732536B01}" type="pres">
      <dgm:prSet presAssocID="{385F5B29-966B-4A1B-A438-050B30A38D60}" presName="topArc2" presStyleLbl="parChTrans1D1" presStyleIdx="2" presStyleCnt="8"/>
      <dgm:spPr/>
    </dgm:pt>
    <dgm:pt modelId="{B7686445-3019-4B2A-8787-15A4B9C92F71}" type="pres">
      <dgm:prSet presAssocID="{385F5B29-966B-4A1B-A438-050B30A38D60}" presName="bottomArc2" presStyleLbl="parChTrans1D1" presStyleIdx="3" presStyleCnt="8"/>
      <dgm:spPr/>
    </dgm:pt>
    <dgm:pt modelId="{E407901E-DCD1-4ED7-AB06-9B7FCAC24122}" type="pres">
      <dgm:prSet presAssocID="{385F5B29-966B-4A1B-A438-050B30A38D60}" presName="topConnNode2" presStyleLbl="node2" presStyleIdx="0" presStyleCnt="0"/>
      <dgm:spPr/>
      <dgm:t>
        <a:bodyPr/>
        <a:lstStyle/>
        <a:p>
          <a:endParaRPr lang="ru-RU"/>
        </a:p>
      </dgm:t>
    </dgm:pt>
    <dgm:pt modelId="{23B0E050-9A02-4832-811E-6BF80650632A}" type="pres">
      <dgm:prSet presAssocID="{385F5B29-966B-4A1B-A438-050B30A38D60}" presName="hierChild4" presStyleCnt="0"/>
      <dgm:spPr/>
    </dgm:pt>
    <dgm:pt modelId="{B6BE8564-3EA6-4B82-93E1-A99B6F6A8070}" type="pres">
      <dgm:prSet presAssocID="{385F5B29-966B-4A1B-A438-050B30A38D60}" presName="hierChild5" presStyleCnt="0"/>
      <dgm:spPr/>
    </dgm:pt>
    <dgm:pt modelId="{48A03007-5203-44F7-8E16-9CAF0148180E}" type="pres">
      <dgm:prSet presAssocID="{EF1C218D-C6AB-48E8-9372-2D4D90E7B274}" presName="Name28" presStyleLbl="parChTrans1D2" presStyleIdx="1" presStyleCnt="3"/>
      <dgm:spPr/>
      <dgm:t>
        <a:bodyPr/>
        <a:lstStyle/>
        <a:p>
          <a:endParaRPr lang="ru-RU"/>
        </a:p>
      </dgm:t>
    </dgm:pt>
    <dgm:pt modelId="{F8805D9A-A2DF-41D8-AE67-AFC2C0172A48}" type="pres">
      <dgm:prSet presAssocID="{DC35D3BD-B221-4175-8339-D0FC2BD3FA07}" presName="hierRoot2" presStyleCnt="0">
        <dgm:presLayoutVars>
          <dgm:hierBranch val="init"/>
        </dgm:presLayoutVars>
      </dgm:prSet>
      <dgm:spPr/>
    </dgm:pt>
    <dgm:pt modelId="{E8CE81BC-7B70-4024-92D9-B57C6E14A611}" type="pres">
      <dgm:prSet presAssocID="{DC35D3BD-B221-4175-8339-D0FC2BD3FA07}" presName="rootComposite2" presStyleCnt="0"/>
      <dgm:spPr/>
    </dgm:pt>
    <dgm:pt modelId="{97040CA7-7017-4C1F-AB7B-451A72C91A3A}" type="pres">
      <dgm:prSet presAssocID="{DC35D3BD-B221-4175-8339-D0FC2BD3FA0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C606F8-C162-4631-A81C-ACA0C487E8E4}" type="pres">
      <dgm:prSet presAssocID="{DC35D3BD-B221-4175-8339-D0FC2BD3FA07}" presName="topArc2" presStyleLbl="parChTrans1D1" presStyleIdx="4" presStyleCnt="8"/>
      <dgm:spPr/>
    </dgm:pt>
    <dgm:pt modelId="{D7CD0858-4602-40EB-8B73-BC45ACC9DA72}" type="pres">
      <dgm:prSet presAssocID="{DC35D3BD-B221-4175-8339-D0FC2BD3FA07}" presName="bottomArc2" presStyleLbl="parChTrans1D1" presStyleIdx="5" presStyleCnt="8"/>
      <dgm:spPr/>
    </dgm:pt>
    <dgm:pt modelId="{394CD450-9F1B-40E2-A930-9A8F393969E8}" type="pres">
      <dgm:prSet presAssocID="{DC35D3BD-B221-4175-8339-D0FC2BD3FA07}" presName="topConnNode2" presStyleLbl="node2" presStyleIdx="0" presStyleCnt="0"/>
      <dgm:spPr/>
      <dgm:t>
        <a:bodyPr/>
        <a:lstStyle/>
        <a:p>
          <a:endParaRPr lang="ru-RU"/>
        </a:p>
      </dgm:t>
    </dgm:pt>
    <dgm:pt modelId="{D395A63E-F287-4304-9BD3-6D253004AA5B}" type="pres">
      <dgm:prSet presAssocID="{DC35D3BD-B221-4175-8339-D0FC2BD3FA07}" presName="hierChild4" presStyleCnt="0"/>
      <dgm:spPr/>
    </dgm:pt>
    <dgm:pt modelId="{C4BED388-8BC9-4E30-9620-39038522A24E}" type="pres">
      <dgm:prSet presAssocID="{DC35D3BD-B221-4175-8339-D0FC2BD3FA07}" presName="hierChild5" presStyleCnt="0"/>
      <dgm:spPr/>
    </dgm:pt>
    <dgm:pt modelId="{4F82E159-5735-4B03-901A-BB3F204A0BD1}" type="pres">
      <dgm:prSet presAssocID="{24978B7B-3833-42C9-A70A-9BFAF6C20A19}" presName="Name28" presStyleLbl="parChTrans1D2" presStyleIdx="2" presStyleCnt="3"/>
      <dgm:spPr/>
      <dgm:t>
        <a:bodyPr/>
        <a:lstStyle/>
        <a:p>
          <a:endParaRPr lang="ru-RU"/>
        </a:p>
      </dgm:t>
    </dgm:pt>
    <dgm:pt modelId="{541972E6-E079-481E-932E-11610BCD1270}" type="pres">
      <dgm:prSet presAssocID="{F3EC715A-0BDE-46C7-A2DC-61BBC91680A0}" presName="hierRoot2" presStyleCnt="0">
        <dgm:presLayoutVars>
          <dgm:hierBranch val="init"/>
        </dgm:presLayoutVars>
      </dgm:prSet>
      <dgm:spPr/>
    </dgm:pt>
    <dgm:pt modelId="{45DD7C47-81F4-496F-AD27-F4DFC85F7833}" type="pres">
      <dgm:prSet presAssocID="{F3EC715A-0BDE-46C7-A2DC-61BBC91680A0}" presName="rootComposite2" presStyleCnt="0"/>
      <dgm:spPr/>
    </dgm:pt>
    <dgm:pt modelId="{BC517782-481C-4BFB-8504-CD3C25F02607}" type="pres">
      <dgm:prSet presAssocID="{F3EC715A-0BDE-46C7-A2DC-61BBC91680A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6E59947-2CBC-4E8F-BDAE-28F26D494CC3}" type="pres">
      <dgm:prSet presAssocID="{F3EC715A-0BDE-46C7-A2DC-61BBC91680A0}" presName="topArc2" presStyleLbl="parChTrans1D1" presStyleIdx="6" presStyleCnt="8"/>
      <dgm:spPr/>
    </dgm:pt>
    <dgm:pt modelId="{E7D9AF63-41F7-46CC-AF2F-3EB59AB75C33}" type="pres">
      <dgm:prSet presAssocID="{F3EC715A-0BDE-46C7-A2DC-61BBC91680A0}" presName="bottomArc2" presStyleLbl="parChTrans1D1" presStyleIdx="7" presStyleCnt="8"/>
      <dgm:spPr/>
    </dgm:pt>
    <dgm:pt modelId="{2772B5EC-0D03-4D92-A120-D3881530AFAC}" type="pres">
      <dgm:prSet presAssocID="{F3EC715A-0BDE-46C7-A2DC-61BBC91680A0}" presName="topConnNode2" presStyleLbl="node2" presStyleIdx="0" presStyleCnt="0"/>
      <dgm:spPr/>
      <dgm:t>
        <a:bodyPr/>
        <a:lstStyle/>
        <a:p>
          <a:endParaRPr lang="ru-RU"/>
        </a:p>
      </dgm:t>
    </dgm:pt>
    <dgm:pt modelId="{FE4BD8EB-1E0C-47B6-A711-6BE37820BF66}" type="pres">
      <dgm:prSet presAssocID="{F3EC715A-0BDE-46C7-A2DC-61BBC91680A0}" presName="hierChild4" presStyleCnt="0"/>
      <dgm:spPr/>
    </dgm:pt>
    <dgm:pt modelId="{0EDFF94D-CC6F-41A6-8017-C2109A64070A}" type="pres">
      <dgm:prSet presAssocID="{F3EC715A-0BDE-46C7-A2DC-61BBC91680A0}" presName="hierChild5" presStyleCnt="0"/>
      <dgm:spPr/>
    </dgm:pt>
    <dgm:pt modelId="{47F5CC9C-3141-4294-A4E3-0F787F329059}" type="pres">
      <dgm:prSet presAssocID="{EF97509A-DE7A-41E6-B435-99D08F875152}" presName="hierChild3" presStyleCnt="0"/>
      <dgm:spPr/>
    </dgm:pt>
  </dgm:ptLst>
  <dgm:cxnLst>
    <dgm:cxn modelId="{F67AA2C5-FFB5-4747-BDD4-9B7BE15B83C9}" srcId="{EF97509A-DE7A-41E6-B435-99D08F875152}" destId="{F3EC715A-0BDE-46C7-A2DC-61BBC91680A0}" srcOrd="2" destOrd="0" parTransId="{24978B7B-3833-42C9-A70A-9BFAF6C20A19}" sibTransId="{8B968D44-B350-47B5-8A2F-70D81F9CA3C8}"/>
    <dgm:cxn modelId="{CC03CD96-4542-4D58-90A1-9C84369BDE13}" type="presOf" srcId="{EF97509A-DE7A-41E6-B435-99D08F875152}" destId="{9E34371F-2348-47E5-B145-2B92C4A6AFD2}" srcOrd="1" destOrd="0" presId="urn:microsoft.com/office/officeart/2008/layout/HalfCircleOrganizationChart"/>
    <dgm:cxn modelId="{DFEFAAC8-2453-49AF-832B-7369DCB7FDD1}" type="presOf" srcId="{DC35D3BD-B221-4175-8339-D0FC2BD3FA07}" destId="{97040CA7-7017-4C1F-AB7B-451A72C91A3A}" srcOrd="0" destOrd="0" presId="urn:microsoft.com/office/officeart/2008/layout/HalfCircleOrganizationChart"/>
    <dgm:cxn modelId="{B2BEAF79-B06B-430D-89C3-616BAA3E9707}" srcId="{D5A4ED0C-EF35-4601-BB9D-6496BE5180C7}" destId="{EF97509A-DE7A-41E6-B435-99D08F875152}" srcOrd="0" destOrd="0" parTransId="{88353E68-6F13-465F-9305-BEB9C0C15FD5}" sibTransId="{423A0AD1-8974-46D6-A6D4-C2CF2F3D844E}"/>
    <dgm:cxn modelId="{BC80C53C-16F3-4185-A4D9-D2C00367DF31}" type="presOf" srcId="{DC35D3BD-B221-4175-8339-D0FC2BD3FA07}" destId="{394CD450-9F1B-40E2-A930-9A8F393969E8}" srcOrd="1" destOrd="0" presId="urn:microsoft.com/office/officeart/2008/layout/HalfCircleOrganizationChart"/>
    <dgm:cxn modelId="{8F7760E5-A918-42F7-B791-32306FE14DB3}" type="presOf" srcId="{F3EC715A-0BDE-46C7-A2DC-61BBC91680A0}" destId="{BC517782-481C-4BFB-8504-CD3C25F02607}" srcOrd="0" destOrd="0" presId="urn:microsoft.com/office/officeart/2008/layout/HalfCircleOrganizationChart"/>
    <dgm:cxn modelId="{971453C4-751B-48DE-9C69-FC8852FEC0CB}" type="presOf" srcId="{F3EC715A-0BDE-46C7-A2DC-61BBC91680A0}" destId="{2772B5EC-0D03-4D92-A120-D3881530AFAC}" srcOrd="1" destOrd="0" presId="urn:microsoft.com/office/officeart/2008/layout/HalfCircleOrganizationChart"/>
    <dgm:cxn modelId="{E6EEB032-F14A-474C-A42D-4751F640A6B1}" type="presOf" srcId="{385F5B29-966B-4A1B-A438-050B30A38D60}" destId="{002B0ABB-CFA6-425A-BB18-D57FC7F594FC}" srcOrd="0" destOrd="0" presId="urn:microsoft.com/office/officeart/2008/layout/HalfCircleOrganizationChart"/>
    <dgm:cxn modelId="{B7E072A1-E811-4559-A298-4993084BF7E2}" srcId="{EF97509A-DE7A-41E6-B435-99D08F875152}" destId="{385F5B29-966B-4A1B-A438-050B30A38D60}" srcOrd="0" destOrd="0" parTransId="{B8C494F3-F1AC-40A1-B7E1-F53D10D389BD}" sibTransId="{9E6D8C3F-16F6-4F99-8C04-97B4B8D0E4B5}"/>
    <dgm:cxn modelId="{70046830-1873-4CD7-93A3-CB1B5E73ADEC}" type="presOf" srcId="{B8C494F3-F1AC-40A1-B7E1-F53D10D389BD}" destId="{879FD756-7516-49CB-95F5-DB21C1BD2156}" srcOrd="0" destOrd="0" presId="urn:microsoft.com/office/officeart/2008/layout/HalfCircleOrganizationChart"/>
    <dgm:cxn modelId="{99163444-21B5-49FC-AC89-7B6F19CC2FD1}" type="presOf" srcId="{24978B7B-3833-42C9-A70A-9BFAF6C20A19}" destId="{4F82E159-5735-4B03-901A-BB3F204A0BD1}" srcOrd="0" destOrd="0" presId="urn:microsoft.com/office/officeart/2008/layout/HalfCircleOrganizationChart"/>
    <dgm:cxn modelId="{B55D0644-45EB-4203-9415-A1BE0A359759}" type="presOf" srcId="{385F5B29-966B-4A1B-A438-050B30A38D60}" destId="{E407901E-DCD1-4ED7-AB06-9B7FCAC24122}" srcOrd="1" destOrd="0" presId="urn:microsoft.com/office/officeart/2008/layout/HalfCircleOrganizationChart"/>
    <dgm:cxn modelId="{3FA8159B-6C4E-49D0-A759-35AF3734C937}" type="presOf" srcId="{D5A4ED0C-EF35-4601-BB9D-6496BE5180C7}" destId="{66EAD274-26DE-4F58-BD0E-2D6C9CE1D665}" srcOrd="0" destOrd="0" presId="urn:microsoft.com/office/officeart/2008/layout/HalfCircleOrganizationChart"/>
    <dgm:cxn modelId="{1F798218-F181-4C7F-B0A1-F7041F3D8936}" type="presOf" srcId="{EF1C218D-C6AB-48E8-9372-2D4D90E7B274}" destId="{48A03007-5203-44F7-8E16-9CAF0148180E}" srcOrd="0" destOrd="0" presId="urn:microsoft.com/office/officeart/2008/layout/HalfCircleOrganizationChart"/>
    <dgm:cxn modelId="{895D2CA0-2391-4924-A51F-49FC864CFDEF}" srcId="{EF97509A-DE7A-41E6-B435-99D08F875152}" destId="{DC35D3BD-B221-4175-8339-D0FC2BD3FA07}" srcOrd="1" destOrd="0" parTransId="{EF1C218D-C6AB-48E8-9372-2D4D90E7B274}" sibTransId="{CC16F1D3-CB6E-4F27-B82D-F7C56ACFE672}"/>
    <dgm:cxn modelId="{2C39ED4A-772A-48EF-9449-E9A3C4A17F61}" type="presOf" srcId="{EF97509A-DE7A-41E6-B435-99D08F875152}" destId="{6C17864B-01F2-42AD-B22B-709826C56C82}" srcOrd="0" destOrd="0" presId="urn:microsoft.com/office/officeart/2008/layout/HalfCircleOrganizationChart"/>
    <dgm:cxn modelId="{D5EE96D0-B6B8-4D91-B6BA-9D1E9449C23F}" type="presParOf" srcId="{66EAD274-26DE-4F58-BD0E-2D6C9CE1D665}" destId="{8FB0FDB3-056A-4513-8895-A1B612E3CB74}" srcOrd="0" destOrd="0" presId="urn:microsoft.com/office/officeart/2008/layout/HalfCircleOrganizationChart"/>
    <dgm:cxn modelId="{72F13C71-DCDA-4146-B083-A60C64439DFF}" type="presParOf" srcId="{8FB0FDB3-056A-4513-8895-A1B612E3CB74}" destId="{A6CF7744-E412-440A-B79F-44D3034BB920}" srcOrd="0" destOrd="0" presId="urn:microsoft.com/office/officeart/2008/layout/HalfCircleOrganizationChart"/>
    <dgm:cxn modelId="{3FF4F49D-5C18-4101-89A9-B3B35D6AE4BE}" type="presParOf" srcId="{A6CF7744-E412-440A-B79F-44D3034BB920}" destId="{6C17864B-01F2-42AD-B22B-709826C56C82}" srcOrd="0" destOrd="0" presId="urn:microsoft.com/office/officeart/2008/layout/HalfCircleOrganizationChart"/>
    <dgm:cxn modelId="{041ECA94-F978-4B1A-BB6E-D36ADBB6F5E8}" type="presParOf" srcId="{A6CF7744-E412-440A-B79F-44D3034BB920}" destId="{E73CFC42-B686-4D3E-8A0E-FF034A17AC80}" srcOrd="1" destOrd="0" presId="urn:microsoft.com/office/officeart/2008/layout/HalfCircleOrganizationChart"/>
    <dgm:cxn modelId="{56D0C6FE-504C-4955-9593-D646C079075C}" type="presParOf" srcId="{A6CF7744-E412-440A-B79F-44D3034BB920}" destId="{1D4ED6EB-237E-4EDC-8B32-E52396055D1D}" srcOrd="2" destOrd="0" presId="urn:microsoft.com/office/officeart/2008/layout/HalfCircleOrganizationChart"/>
    <dgm:cxn modelId="{58228C31-87FE-4609-A911-8564EC18E261}" type="presParOf" srcId="{A6CF7744-E412-440A-B79F-44D3034BB920}" destId="{9E34371F-2348-47E5-B145-2B92C4A6AFD2}" srcOrd="3" destOrd="0" presId="urn:microsoft.com/office/officeart/2008/layout/HalfCircleOrganizationChart"/>
    <dgm:cxn modelId="{8307333A-C596-41E6-BEA1-4B3AEE280D51}" type="presParOf" srcId="{8FB0FDB3-056A-4513-8895-A1B612E3CB74}" destId="{D9C47299-6DBA-43B5-889A-BB690EC31C71}" srcOrd="1" destOrd="0" presId="urn:microsoft.com/office/officeart/2008/layout/HalfCircleOrganizationChart"/>
    <dgm:cxn modelId="{49107F87-0805-4058-8807-743F4F4BAECF}" type="presParOf" srcId="{D9C47299-6DBA-43B5-889A-BB690EC31C71}" destId="{879FD756-7516-49CB-95F5-DB21C1BD2156}" srcOrd="0" destOrd="0" presId="urn:microsoft.com/office/officeart/2008/layout/HalfCircleOrganizationChart"/>
    <dgm:cxn modelId="{6F09C4B7-C47E-498A-AB3C-D1FB060CBC57}" type="presParOf" srcId="{D9C47299-6DBA-43B5-889A-BB690EC31C71}" destId="{3D6E3C86-A432-4597-B11A-E80311087574}" srcOrd="1" destOrd="0" presId="urn:microsoft.com/office/officeart/2008/layout/HalfCircleOrganizationChart"/>
    <dgm:cxn modelId="{C28A6B2C-B29C-440F-B4F8-363722F317F9}" type="presParOf" srcId="{3D6E3C86-A432-4597-B11A-E80311087574}" destId="{1DFDB73E-60B7-4342-B20B-958375BDD7F1}" srcOrd="0" destOrd="0" presId="urn:microsoft.com/office/officeart/2008/layout/HalfCircleOrganizationChart"/>
    <dgm:cxn modelId="{5825AFAD-70C4-4207-8578-EBB13206359D}" type="presParOf" srcId="{1DFDB73E-60B7-4342-B20B-958375BDD7F1}" destId="{002B0ABB-CFA6-425A-BB18-D57FC7F594FC}" srcOrd="0" destOrd="0" presId="urn:microsoft.com/office/officeart/2008/layout/HalfCircleOrganizationChart"/>
    <dgm:cxn modelId="{383ECFAE-1846-4CBB-BB61-B232E4DDAEFA}" type="presParOf" srcId="{1DFDB73E-60B7-4342-B20B-958375BDD7F1}" destId="{AD07E75F-E390-4433-BEF2-34D732536B01}" srcOrd="1" destOrd="0" presId="urn:microsoft.com/office/officeart/2008/layout/HalfCircleOrganizationChart"/>
    <dgm:cxn modelId="{350C329E-4D4B-4048-95E4-5E05EBAF3C46}" type="presParOf" srcId="{1DFDB73E-60B7-4342-B20B-958375BDD7F1}" destId="{B7686445-3019-4B2A-8787-15A4B9C92F71}" srcOrd="2" destOrd="0" presId="urn:microsoft.com/office/officeart/2008/layout/HalfCircleOrganizationChart"/>
    <dgm:cxn modelId="{07BF2E18-760B-4731-BBB9-00C5766CD16A}" type="presParOf" srcId="{1DFDB73E-60B7-4342-B20B-958375BDD7F1}" destId="{E407901E-DCD1-4ED7-AB06-9B7FCAC24122}" srcOrd="3" destOrd="0" presId="urn:microsoft.com/office/officeart/2008/layout/HalfCircleOrganizationChart"/>
    <dgm:cxn modelId="{EF520184-4D45-4808-AFB7-3C0478E63D9C}" type="presParOf" srcId="{3D6E3C86-A432-4597-B11A-E80311087574}" destId="{23B0E050-9A02-4832-811E-6BF80650632A}" srcOrd="1" destOrd="0" presId="urn:microsoft.com/office/officeart/2008/layout/HalfCircleOrganizationChart"/>
    <dgm:cxn modelId="{357DBD9A-45E4-4CDD-BBED-A104A154E149}" type="presParOf" srcId="{3D6E3C86-A432-4597-B11A-E80311087574}" destId="{B6BE8564-3EA6-4B82-93E1-A99B6F6A8070}" srcOrd="2" destOrd="0" presId="urn:microsoft.com/office/officeart/2008/layout/HalfCircleOrganizationChart"/>
    <dgm:cxn modelId="{978037CD-4916-4C4F-8EC6-4AC3D55A63F4}" type="presParOf" srcId="{D9C47299-6DBA-43B5-889A-BB690EC31C71}" destId="{48A03007-5203-44F7-8E16-9CAF0148180E}" srcOrd="2" destOrd="0" presId="urn:microsoft.com/office/officeart/2008/layout/HalfCircleOrganizationChart"/>
    <dgm:cxn modelId="{7D8C013A-8CEB-41FD-BEFE-8D822091B7B0}" type="presParOf" srcId="{D9C47299-6DBA-43B5-889A-BB690EC31C71}" destId="{F8805D9A-A2DF-41D8-AE67-AFC2C0172A48}" srcOrd="3" destOrd="0" presId="urn:microsoft.com/office/officeart/2008/layout/HalfCircleOrganizationChart"/>
    <dgm:cxn modelId="{3AE0C5A2-DAE2-400E-B820-EBAD9591AA6D}" type="presParOf" srcId="{F8805D9A-A2DF-41D8-AE67-AFC2C0172A48}" destId="{E8CE81BC-7B70-4024-92D9-B57C6E14A611}" srcOrd="0" destOrd="0" presId="urn:microsoft.com/office/officeart/2008/layout/HalfCircleOrganizationChart"/>
    <dgm:cxn modelId="{A557C5CA-1C6B-4B35-A53B-935064FC1779}" type="presParOf" srcId="{E8CE81BC-7B70-4024-92D9-B57C6E14A611}" destId="{97040CA7-7017-4C1F-AB7B-451A72C91A3A}" srcOrd="0" destOrd="0" presId="urn:microsoft.com/office/officeart/2008/layout/HalfCircleOrganizationChart"/>
    <dgm:cxn modelId="{84FFF725-AA14-4246-ACEF-D7E6D3997DB7}" type="presParOf" srcId="{E8CE81BC-7B70-4024-92D9-B57C6E14A611}" destId="{CCC606F8-C162-4631-A81C-ACA0C487E8E4}" srcOrd="1" destOrd="0" presId="urn:microsoft.com/office/officeart/2008/layout/HalfCircleOrganizationChart"/>
    <dgm:cxn modelId="{825B4C17-3D8F-46AD-A081-18DEDBE44C20}" type="presParOf" srcId="{E8CE81BC-7B70-4024-92D9-B57C6E14A611}" destId="{D7CD0858-4602-40EB-8B73-BC45ACC9DA72}" srcOrd="2" destOrd="0" presId="urn:microsoft.com/office/officeart/2008/layout/HalfCircleOrganizationChart"/>
    <dgm:cxn modelId="{85A464B0-8C19-41EC-A5DF-C7CE213D37E5}" type="presParOf" srcId="{E8CE81BC-7B70-4024-92D9-B57C6E14A611}" destId="{394CD450-9F1B-40E2-A930-9A8F393969E8}" srcOrd="3" destOrd="0" presId="urn:microsoft.com/office/officeart/2008/layout/HalfCircleOrganizationChart"/>
    <dgm:cxn modelId="{84803197-FDE6-4B2E-A8D3-09052AE4C8DE}" type="presParOf" srcId="{F8805D9A-A2DF-41D8-AE67-AFC2C0172A48}" destId="{D395A63E-F287-4304-9BD3-6D253004AA5B}" srcOrd="1" destOrd="0" presId="urn:microsoft.com/office/officeart/2008/layout/HalfCircleOrganizationChart"/>
    <dgm:cxn modelId="{F8FE5C55-FDBD-474E-A471-ED83260A8126}" type="presParOf" srcId="{F8805D9A-A2DF-41D8-AE67-AFC2C0172A48}" destId="{C4BED388-8BC9-4E30-9620-39038522A24E}" srcOrd="2" destOrd="0" presId="urn:microsoft.com/office/officeart/2008/layout/HalfCircleOrganizationChart"/>
    <dgm:cxn modelId="{83408C88-D0F0-450D-A890-48648BE70A42}" type="presParOf" srcId="{D9C47299-6DBA-43B5-889A-BB690EC31C71}" destId="{4F82E159-5735-4B03-901A-BB3F204A0BD1}" srcOrd="4" destOrd="0" presId="urn:microsoft.com/office/officeart/2008/layout/HalfCircleOrganizationChart"/>
    <dgm:cxn modelId="{03CB7442-4D5E-4928-897B-A909ACCD98FD}" type="presParOf" srcId="{D9C47299-6DBA-43B5-889A-BB690EC31C71}" destId="{541972E6-E079-481E-932E-11610BCD1270}" srcOrd="5" destOrd="0" presId="urn:microsoft.com/office/officeart/2008/layout/HalfCircleOrganizationChart"/>
    <dgm:cxn modelId="{B0AB22E4-29C1-4E40-9650-750284717780}" type="presParOf" srcId="{541972E6-E079-481E-932E-11610BCD1270}" destId="{45DD7C47-81F4-496F-AD27-F4DFC85F7833}" srcOrd="0" destOrd="0" presId="urn:microsoft.com/office/officeart/2008/layout/HalfCircleOrganizationChart"/>
    <dgm:cxn modelId="{3D118D78-45A5-41FF-B485-DF5CFA3A5B28}" type="presParOf" srcId="{45DD7C47-81F4-496F-AD27-F4DFC85F7833}" destId="{BC517782-481C-4BFB-8504-CD3C25F02607}" srcOrd="0" destOrd="0" presId="urn:microsoft.com/office/officeart/2008/layout/HalfCircleOrganizationChart"/>
    <dgm:cxn modelId="{C02BC8C0-602F-439E-A24E-CC52314311D9}" type="presParOf" srcId="{45DD7C47-81F4-496F-AD27-F4DFC85F7833}" destId="{E6E59947-2CBC-4E8F-BDAE-28F26D494CC3}" srcOrd="1" destOrd="0" presId="urn:microsoft.com/office/officeart/2008/layout/HalfCircleOrganizationChart"/>
    <dgm:cxn modelId="{F857114D-62FD-4953-8D72-D2519D2BC4EA}" type="presParOf" srcId="{45DD7C47-81F4-496F-AD27-F4DFC85F7833}" destId="{E7D9AF63-41F7-46CC-AF2F-3EB59AB75C33}" srcOrd="2" destOrd="0" presId="urn:microsoft.com/office/officeart/2008/layout/HalfCircleOrganizationChart"/>
    <dgm:cxn modelId="{47371813-5609-4286-9485-740FED897C80}" type="presParOf" srcId="{45DD7C47-81F4-496F-AD27-F4DFC85F7833}" destId="{2772B5EC-0D03-4D92-A120-D3881530AFAC}" srcOrd="3" destOrd="0" presId="urn:microsoft.com/office/officeart/2008/layout/HalfCircleOrganizationChart"/>
    <dgm:cxn modelId="{0264E1CE-518B-4DCC-A178-E1E3EEDFDA85}" type="presParOf" srcId="{541972E6-E079-481E-932E-11610BCD1270}" destId="{FE4BD8EB-1E0C-47B6-A711-6BE37820BF66}" srcOrd="1" destOrd="0" presId="urn:microsoft.com/office/officeart/2008/layout/HalfCircleOrganizationChart"/>
    <dgm:cxn modelId="{984BF68F-9E7E-4E2B-BEA2-997227353F37}" type="presParOf" srcId="{541972E6-E079-481E-932E-11610BCD1270}" destId="{0EDFF94D-CC6F-41A6-8017-C2109A64070A}" srcOrd="2" destOrd="0" presId="urn:microsoft.com/office/officeart/2008/layout/HalfCircleOrganizationChart"/>
    <dgm:cxn modelId="{DB294E1D-9330-4C9A-929E-577B49075E1D}" type="presParOf" srcId="{8FB0FDB3-056A-4513-8895-A1B612E3CB74}" destId="{47F5CC9C-3141-4294-A4E3-0F787F32905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3E8D9B-4D5C-472B-B350-46FA45F038D6}">
      <dsp:nvSpPr>
        <dsp:cNvPr id="0" name=""/>
        <dsp:cNvSpPr/>
      </dsp:nvSpPr>
      <dsp:spPr>
        <a:xfrm>
          <a:off x="2520282" y="217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Культура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6846"/>
        <a:ext cx="4803734" cy="268052"/>
      </dsp:txXfrm>
    </dsp:sp>
    <dsp:sp modelId="{CB5544C9-DEFB-49CA-8789-E60BBE9ED6F6}">
      <dsp:nvSpPr>
        <dsp:cNvPr id="0" name=""/>
        <dsp:cNvSpPr/>
      </dsp:nvSpPr>
      <dsp:spPr>
        <a:xfrm>
          <a:off x="771557" y="217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463 510,4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(99,6%)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618"/>
        <a:ext cx="1713830" cy="322508"/>
      </dsp:txXfrm>
    </dsp:sp>
    <dsp:sp modelId="{0FB3533A-8BBE-462E-B518-BE8FDBD01567}">
      <dsp:nvSpPr>
        <dsp:cNvPr id="0" name=""/>
        <dsp:cNvSpPr/>
      </dsp:nvSpPr>
      <dsp:spPr>
        <a:xfrm>
          <a:off x="2520282" y="39531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образования и воспитания в городском округе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9989"/>
        <a:ext cx="4803734" cy="268052"/>
      </dsp:txXfrm>
    </dsp:sp>
    <dsp:sp modelId="{AB6F5C39-3946-413A-BE2D-C758954BC2C3}">
      <dsp:nvSpPr>
        <dsp:cNvPr id="0" name=""/>
        <dsp:cNvSpPr/>
      </dsp:nvSpPr>
      <dsp:spPr>
        <a:xfrm>
          <a:off x="771557" y="39531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3 575 980,9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12761"/>
        <a:ext cx="1713830" cy="322508"/>
      </dsp:txXfrm>
    </dsp:sp>
    <dsp:sp modelId="{370869FB-CF7A-4F26-BF37-68484D261832}">
      <dsp:nvSpPr>
        <dsp:cNvPr id="0" name=""/>
        <dsp:cNvSpPr/>
      </dsp:nvSpPr>
      <dsp:spPr>
        <a:xfrm>
          <a:off x="2520282" y="78845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Социальная защита населения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833132"/>
        <a:ext cx="4803734" cy="268052"/>
      </dsp:txXfrm>
    </dsp:sp>
    <dsp:sp modelId="{B4B64F95-4CC2-4E68-AFEF-AF3B7CF5228C}">
      <dsp:nvSpPr>
        <dsp:cNvPr id="0" name=""/>
        <dsp:cNvSpPr/>
      </dsp:nvSpPr>
      <dsp:spPr>
        <a:xfrm>
          <a:off x="771557" y="78845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118 902,0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805904"/>
        <a:ext cx="1713830" cy="322508"/>
      </dsp:txXfrm>
    </dsp:sp>
    <dsp:sp modelId="{F8BD5563-281E-4387-9BFA-9755847DC452}">
      <dsp:nvSpPr>
        <dsp:cNvPr id="0" name=""/>
        <dsp:cNvSpPr/>
      </dsp:nvSpPr>
      <dsp:spPr>
        <a:xfrm>
          <a:off x="2520282" y="1181601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Спорт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226276"/>
        <a:ext cx="4803734" cy="268052"/>
      </dsp:txXfrm>
    </dsp:sp>
    <dsp:sp modelId="{2746F9D5-A47B-460D-BFBA-9B05FD60A746}">
      <dsp:nvSpPr>
        <dsp:cNvPr id="0" name=""/>
        <dsp:cNvSpPr/>
      </dsp:nvSpPr>
      <dsp:spPr>
        <a:xfrm>
          <a:off x="771557" y="1181601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359 594,2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(94,7%)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199048"/>
        <a:ext cx="1713830" cy="322508"/>
      </dsp:txXfrm>
    </dsp:sp>
    <dsp:sp modelId="{CF2BE204-88D3-4FA7-9860-4E0B3A915A4F}">
      <dsp:nvSpPr>
        <dsp:cNvPr id="0" name=""/>
        <dsp:cNvSpPr/>
      </dsp:nvSpPr>
      <dsp:spPr>
        <a:xfrm>
          <a:off x="2520282" y="157474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Экология и окружающая среда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1619419"/>
        <a:ext cx="4803734" cy="268052"/>
      </dsp:txXfrm>
    </dsp:sp>
    <dsp:sp modelId="{F05E8430-1947-4C52-BAD2-4F643AB377B4}">
      <dsp:nvSpPr>
        <dsp:cNvPr id="0" name=""/>
        <dsp:cNvSpPr/>
      </dsp:nvSpPr>
      <dsp:spPr>
        <a:xfrm>
          <a:off x="771557" y="157474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9 546,4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(98,3%)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592191"/>
        <a:ext cx="1713830" cy="322508"/>
      </dsp:txXfrm>
    </dsp:sp>
    <dsp:sp modelId="{72629B72-585F-4A9E-BF0C-F5CFB7AC3AF2}">
      <dsp:nvSpPr>
        <dsp:cNvPr id="0" name=""/>
        <dsp:cNvSpPr/>
      </dsp:nvSpPr>
      <dsp:spPr>
        <a:xfrm>
          <a:off x="2520282" y="196788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Безопасность населения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012562"/>
        <a:ext cx="4803734" cy="268052"/>
      </dsp:txXfrm>
    </dsp:sp>
    <dsp:sp modelId="{77BE2F95-FE92-4D4A-BE2D-C9D18E836906}">
      <dsp:nvSpPr>
        <dsp:cNvPr id="0" name=""/>
        <dsp:cNvSpPr/>
      </dsp:nvSpPr>
      <dsp:spPr>
        <a:xfrm>
          <a:off x="771557" y="196788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40 050,0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(84,4%)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1985334"/>
        <a:ext cx="1713830" cy="322508"/>
      </dsp:txXfrm>
    </dsp:sp>
    <dsp:sp modelId="{371324B0-DF91-4526-BDEC-3E3B999A7926}">
      <dsp:nvSpPr>
        <dsp:cNvPr id="0" name=""/>
        <dsp:cNvSpPr/>
      </dsp:nvSpPr>
      <dsp:spPr>
        <a:xfrm>
          <a:off x="2520282" y="236103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"Жилище"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405705"/>
        <a:ext cx="4803734" cy="268052"/>
      </dsp:txXfrm>
    </dsp:sp>
    <dsp:sp modelId="{5E217489-CCF2-4916-B892-F4E1AAA78862}">
      <dsp:nvSpPr>
        <dsp:cNvPr id="0" name=""/>
        <dsp:cNvSpPr/>
      </dsp:nvSpPr>
      <dsp:spPr>
        <a:xfrm>
          <a:off x="771557" y="236103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118 552,8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(96,4%)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378477"/>
        <a:ext cx="1713830" cy="322508"/>
      </dsp:txXfrm>
    </dsp:sp>
    <dsp:sp modelId="{CA3293A5-F934-459F-9DD6-32330AEA4D63}">
      <dsp:nvSpPr>
        <dsp:cNvPr id="0" name=""/>
        <dsp:cNvSpPr/>
      </dsp:nvSpPr>
      <dsp:spPr>
        <a:xfrm>
          <a:off x="2520282" y="275417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"Развитие жилищно-коммунального хозяйства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2798849"/>
        <a:ext cx="4803734" cy="268052"/>
      </dsp:txXfrm>
    </dsp:sp>
    <dsp:sp modelId="{2A8E806F-F526-469B-AE4C-35243E8C6613}">
      <dsp:nvSpPr>
        <dsp:cNvPr id="0" name=""/>
        <dsp:cNvSpPr/>
      </dsp:nvSpPr>
      <dsp:spPr>
        <a:xfrm>
          <a:off x="771557" y="275417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689 401,5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(92,2%)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2771621"/>
        <a:ext cx="1713830" cy="322508"/>
      </dsp:txXfrm>
    </dsp:sp>
    <dsp:sp modelId="{BBD27A67-F735-4CA4-86EF-D7E124A055E2}">
      <dsp:nvSpPr>
        <dsp:cNvPr id="0" name=""/>
        <dsp:cNvSpPr/>
      </dsp:nvSpPr>
      <dsp:spPr>
        <a:xfrm>
          <a:off x="2520282" y="314731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Предпринимательство городского округа Домодедово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191992"/>
        <a:ext cx="4803734" cy="268052"/>
      </dsp:txXfrm>
    </dsp:sp>
    <dsp:sp modelId="{8A4D6183-13B5-4AF5-BAA8-F0659EA8EFA5}">
      <dsp:nvSpPr>
        <dsp:cNvPr id="0" name=""/>
        <dsp:cNvSpPr/>
      </dsp:nvSpPr>
      <dsp:spPr>
        <a:xfrm>
          <a:off x="771557" y="314731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27 266,5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164764"/>
        <a:ext cx="1713830" cy="322508"/>
      </dsp:txXfrm>
    </dsp:sp>
    <dsp:sp modelId="{41E9F16E-2082-42A5-8541-3D27CBED19A5}">
      <dsp:nvSpPr>
        <dsp:cNvPr id="0" name=""/>
        <dsp:cNvSpPr/>
      </dsp:nvSpPr>
      <dsp:spPr>
        <a:xfrm>
          <a:off x="2520282" y="354046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Эффективная власть 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585135"/>
        <a:ext cx="4803734" cy="268052"/>
      </dsp:txXfrm>
    </dsp:sp>
    <dsp:sp modelId="{C7A7C9B9-834E-4C1B-8B4A-4F8B3046732A}">
      <dsp:nvSpPr>
        <dsp:cNvPr id="0" name=""/>
        <dsp:cNvSpPr/>
      </dsp:nvSpPr>
      <dsp:spPr>
        <a:xfrm>
          <a:off x="771557" y="354046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1 174 343,4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(97,3%)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557907"/>
        <a:ext cx="1713830" cy="322508"/>
      </dsp:txXfrm>
    </dsp:sp>
    <dsp:sp modelId="{552B8F96-9A59-431D-8AAA-1B48BE21527B}">
      <dsp:nvSpPr>
        <dsp:cNvPr id="0" name=""/>
        <dsp:cNvSpPr/>
      </dsp:nvSpPr>
      <dsp:spPr>
        <a:xfrm>
          <a:off x="2520282" y="3933604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системы информирования населения о деятельности органов местного самоуправления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3978279"/>
        <a:ext cx="4803734" cy="268052"/>
      </dsp:txXfrm>
    </dsp:sp>
    <dsp:sp modelId="{A0A7F83F-A92F-4C2E-9EE6-6A08C5DE8711}">
      <dsp:nvSpPr>
        <dsp:cNvPr id="0" name=""/>
        <dsp:cNvSpPr/>
      </dsp:nvSpPr>
      <dsp:spPr>
        <a:xfrm>
          <a:off x="771557" y="3933604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30 859,8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(96,6%)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3951051"/>
        <a:ext cx="1713830" cy="322508"/>
      </dsp:txXfrm>
    </dsp:sp>
    <dsp:sp modelId="{4CD15835-AAA5-4109-B440-B4F911A4DEEC}">
      <dsp:nvSpPr>
        <dsp:cNvPr id="0" name=""/>
        <dsp:cNvSpPr/>
      </dsp:nvSpPr>
      <dsp:spPr>
        <a:xfrm>
          <a:off x="2520282" y="4326747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Развитие и функционирование дорожно-транспортного комплекса городского округа Домодедово </a:t>
          </a:r>
          <a:endParaRPr lang="ru-RU" sz="1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371422"/>
        <a:ext cx="4803734" cy="268052"/>
      </dsp:txXfrm>
    </dsp:sp>
    <dsp:sp modelId="{8B9495AA-4D88-4DAE-AB47-FB7568C5B6CF}">
      <dsp:nvSpPr>
        <dsp:cNvPr id="0" name=""/>
        <dsp:cNvSpPr/>
      </dsp:nvSpPr>
      <dsp:spPr>
        <a:xfrm>
          <a:off x="771557" y="4326747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480 824,4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(93,7%)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344194"/>
        <a:ext cx="1713830" cy="322508"/>
      </dsp:txXfrm>
    </dsp:sp>
    <dsp:sp modelId="{93408D8F-19D4-4E09-821E-A6B5FECD5777}">
      <dsp:nvSpPr>
        <dsp:cNvPr id="0" name=""/>
        <dsp:cNvSpPr/>
      </dsp:nvSpPr>
      <dsp:spPr>
        <a:xfrm>
          <a:off x="2520282" y="4719890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Архитектура и градостроительство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4764565"/>
        <a:ext cx="4803734" cy="268052"/>
      </dsp:txXfrm>
    </dsp:sp>
    <dsp:sp modelId="{792FE208-16B4-424C-95BE-16EBC87E5300}">
      <dsp:nvSpPr>
        <dsp:cNvPr id="0" name=""/>
        <dsp:cNvSpPr/>
      </dsp:nvSpPr>
      <dsp:spPr>
        <a:xfrm>
          <a:off x="771557" y="4719890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23 729,6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(97,0%)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4737337"/>
        <a:ext cx="1713830" cy="322508"/>
      </dsp:txXfrm>
    </dsp:sp>
    <dsp:sp modelId="{7B522791-F7AA-44F1-B236-64551612DCC3}">
      <dsp:nvSpPr>
        <dsp:cNvPr id="0" name=""/>
        <dsp:cNvSpPr/>
      </dsp:nvSpPr>
      <dsp:spPr>
        <a:xfrm>
          <a:off x="2520282" y="5113033"/>
          <a:ext cx="4937760" cy="35740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энергетической эффективности городского округа Домодедово</a:t>
          </a:r>
          <a:endParaRPr lang="ru-RU" sz="1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520282" y="5157708"/>
        <a:ext cx="4803734" cy="268052"/>
      </dsp:txXfrm>
    </dsp:sp>
    <dsp:sp modelId="{EC5AD70E-A664-4540-A139-B29EABA64396}">
      <dsp:nvSpPr>
        <dsp:cNvPr id="0" name=""/>
        <dsp:cNvSpPr/>
      </dsp:nvSpPr>
      <dsp:spPr>
        <a:xfrm>
          <a:off x="771557" y="5113033"/>
          <a:ext cx="1748724" cy="3574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167 976,1 </a:t>
          </a:r>
          <a:r>
            <a:rPr lang="ru-RU" sz="12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(91,0%)</a:t>
          </a:r>
          <a:endParaRPr lang="ru-RU" sz="1200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89004" y="5130480"/>
        <a:ext cx="1713830" cy="3225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82E159-5735-4B03-901A-BB3F204A0BD1}">
      <dsp:nvSpPr>
        <dsp:cNvPr id="0" name=""/>
        <dsp:cNvSpPr/>
      </dsp:nvSpPr>
      <dsp:spPr>
        <a:xfrm>
          <a:off x="4114799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A03007-5203-44F7-8E16-9CAF0148180E}">
      <dsp:nvSpPr>
        <dsp:cNvPr id="0" name=""/>
        <dsp:cNvSpPr/>
      </dsp:nvSpPr>
      <dsp:spPr>
        <a:xfrm>
          <a:off x="4069080" y="1799301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9FD756-7516-49CB-95F5-DB21C1BD2156}">
      <dsp:nvSpPr>
        <dsp:cNvPr id="0" name=""/>
        <dsp:cNvSpPr/>
      </dsp:nvSpPr>
      <dsp:spPr>
        <a:xfrm>
          <a:off x="1203548" y="1799301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3CFC42-B686-4D3E-8A0E-FF034A17AC80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4ED6EB-237E-4EDC-8B32-E52396055D1D}">
      <dsp:nvSpPr>
        <dsp:cNvPr id="0" name=""/>
        <dsp:cNvSpPr/>
      </dsp:nvSpPr>
      <dsp:spPr>
        <a:xfrm>
          <a:off x="3513301" y="596304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17864B-01F2-42AD-B22B-709826C56C82}">
      <dsp:nvSpPr>
        <dsp:cNvPr id="0" name=""/>
        <dsp:cNvSpPr/>
      </dsp:nvSpPr>
      <dsp:spPr>
        <a:xfrm>
          <a:off x="2911803" y="812844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Муниципальный дорожный фонд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spc="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356 048,0тыс.руб</a:t>
          </a:r>
          <a:r>
            <a:rPr kumimoji="0" lang="ru-RU" sz="1000" b="1" i="0" u="none" strike="noStrike" kern="1200" cap="none" spc="300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2911803" y="812844"/>
        <a:ext cx="2405992" cy="769917"/>
      </dsp:txXfrm>
    </dsp:sp>
    <dsp:sp modelId="{AD07E75F-E390-4433-BEF2-34D732536B0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686445-3019-4B2A-8787-15A4B9C92F71}">
      <dsp:nvSpPr>
        <dsp:cNvPr id="0" name=""/>
        <dsp:cNvSpPr/>
      </dsp:nvSpPr>
      <dsp:spPr>
        <a:xfrm>
          <a:off x="602050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2B0ABB-CFA6-425A-BB18-D57FC7F594FC}">
      <dsp:nvSpPr>
        <dsp:cNvPr id="0" name=""/>
        <dsp:cNvSpPr/>
      </dsp:nvSpPr>
      <dsp:spPr>
        <a:xfrm>
          <a:off x="552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Акцизы от нефтепродуктов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90 315,0 </a:t>
          </a:r>
          <a:r>
            <a:rPr kumimoji="0" lang="ru-RU" sz="1000" b="1" i="0" u="none" strike="noStrike" kern="1200" cap="none" normalizeH="0" baseline="0" dirty="0" err="1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тыс.руб</a:t>
          </a: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552" y="2521099"/>
        <a:ext cx="2405992" cy="769917"/>
      </dsp:txXfrm>
    </dsp:sp>
    <dsp:sp modelId="{CCC606F8-C162-4631-A81C-ACA0C487E8E4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CD0858-4602-40EB-8B73-BC45ACC9DA72}">
      <dsp:nvSpPr>
        <dsp:cNvPr id="0" name=""/>
        <dsp:cNvSpPr/>
      </dsp:nvSpPr>
      <dsp:spPr>
        <a:xfrm>
          <a:off x="3513301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040CA7-7017-4C1F-AB7B-451A72C91A3A}">
      <dsp:nvSpPr>
        <dsp:cNvPr id="0" name=""/>
        <dsp:cNvSpPr/>
      </dsp:nvSpPr>
      <dsp:spPr>
        <a:xfrm>
          <a:off x="2911803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 из вышестоящих бюджетов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27 538,0 тыс. руб.</a:t>
          </a:r>
        </a:p>
      </dsp:txBody>
      <dsp:txXfrm>
        <a:off x="2911803" y="2521099"/>
        <a:ext cx="2405992" cy="769917"/>
      </dsp:txXfrm>
    </dsp:sp>
    <dsp:sp modelId="{E6E59947-2CBC-4E8F-BDAE-28F26D494CC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13200000"/>
            <a:gd name="adj2" fmla="val 192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9AF63-41F7-46CC-AF2F-3EB59AB75C33}">
      <dsp:nvSpPr>
        <dsp:cNvPr id="0" name=""/>
        <dsp:cNvSpPr/>
      </dsp:nvSpPr>
      <dsp:spPr>
        <a:xfrm>
          <a:off x="6424552" y="2304559"/>
          <a:ext cx="1202996" cy="1202996"/>
        </a:xfrm>
        <a:prstGeom prst="arc">
          <a:avLst>
            <a:gd name="adj1" fmla="val 2400000"/>
            <a:gd name="adj2" fmla="val 8400000"/>
          </a:avLst>
        </a:pr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517782-481C-4BFB-8504-CD3C25F02607}">
      <dsp:nvSpPr>
        <dsp:cNvPr id="0" name=""/>
        <dsp:cNvSpPr/>
      </dsp:nvSpPr>
      <dsp:spPr>
        <a:xfrm>
          <a:off x="5823054" y="2521099"/>
          <a:ext cx="2405992" cy="769917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0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Иные поступления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000" b="1" i="0" u="none" strike="noStrike" kern="1200" cap="none" normalizeH="0" baseline="0" dirty="0" smtClean="0">
              <a:ln/>
              <a:effectLst/>
              <a:latin typeface="Times New Roman" panose="02020603050405020304" pitchFamily="18" charset="0"/>
              <a:cs typeface="Times New Roman" panose="02020603050405020304" pitchFamily="18" charset="0"/>
            </a:rPr>
            <a:t>238 195,0 тыс. руб.</a:t>
          </a:r>
        </a:p>
      </dsp:txBody>
      <dsp:txXfrm>
        <a:off x="5823054" y="2521099"/>
        <a:ext cx="2405992" cy="769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0.035</cdr:x>
      <cdr:y>0.11429</cdr:y>
    </cdr:from>
    <cdr:to>
      <cdr:x>0.09625</cdr:x>
      <cdr:y>0.17143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576064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0.03334</cdr:x>
      <cdr:y>0.21429</cdr:y>
    </cdr:from>
    <cdr:to>
      <cdr:x>0.11208</cdr:x>
      <cdr:y>0.29781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74341" y="1080120"/>
          <a:ext cx="648072" cy="4210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0.02008</cdr:x>
      <cdr:y>0.24286</cdr:y>
    </cdr:from>
    <cdr:to>
      <cdr:x>0.10937</cdr:x>
      <cdr:y>0.29891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65212" y="1224136"/>
          <a:ext cx="734888" cy="2825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0.17143</cdr:y>
    </cdr:from>
    <cdr:to>
      <cdr:x>0.1225</cdr:x>
      <cdr:y>0.22857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16024" y="86409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0.0175</cdr:x>
      <cdr:y>0.1</cdr:y>
    </cdr:from>
    <cdr:to>
      <cdr:x>0.11375</cdr:x>
      <cdr:y>0.15714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44016" y="504056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   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0.02889</cdr:x>
      <cdr:y>0.44286</cdr:y>
    </cdr:from>
    <cdr:to>
      <cdr:x>0.11202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37778" y="2232248"/>
          <a:ext cx="68407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-200,0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0.02625</cdr:x>
      <cdr:y>0.51429</cdr:y>
    </cdr:from>
    <cdr:to>
      <cdr:x>0.11375</cdr:x>
      <cdr:y>0.57143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16024" y="259228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-400,0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0.02222</cdr:x>
      <cdr:y>0.58571</cdr:y>
    </cdr:from>
    <cdr:to>
      <cdr:x>0.11409</cdr:x>
      <cdr:y>0.65714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82862" y="295232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-600,0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0.02169</cdr:x>
      <cdr:y>0.65714</cdr:y>
    </cdr:from>
    <cdr:to>
      <cdr:x>0.11357</cdr:x>
      <cdr:y>0.72857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178516" y="3312368"/>
          <a:ext cx="75608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100" dirty="0" smtClean="0"/>
            <a:t> </a:t>
          </a:r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-800,0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0.06195</cdr:x>
      <cdr:y>0.11111</cdr:y>
    </cdr:from>
    <cdr:to>
      <cdr:x>0.13274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88032"/>
          <a:ext cx="57606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0.06133</cdr:x>
      <cdr:y>0.08333</cdr:y>
    </cdr:from>
    <cdr:to>
      <cdr:x>0.17522</cdr:x>
      <cdr:y>0.25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7" y="216025"/>
          <a:ext cx="936104" cy="4320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0.07135</cdr:x>
      <cdr:y>0.02778</cdr:y>
    </cdr:from>
    <cdr:to>
      <cdr:x>0.15019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6408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0.0708</cdr:x>
      <cdr:y>0.02778</cdr:y>
    </cdr:from>
    <cdr:to>
      <cdr:x>0.15044</cdr:x>
      <cdr:y>0.16667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72008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0.07965</cdr:x>
      <cdr:y>0.05556</cdr:y>
    </cdr:from>
    <cdr:to>
      <cdr:x>0.17699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8072" y="144016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0.05556</cdr:y>
    </cdr:from>
    <cdr:to>
      <cdr:x>0.14159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144016"/>
          <a:ext cx="64807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0.06195</cdr:x>
      <cdr:y>0.08333</cdr:y>
    </cdr:from>
    <cdr:to>
      <cdr:x>0.15044</cdr:x>
      <cdr:y>0.19444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4056" y="216024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0.0708</cdr:x>
      <cdr:y>0.11111</cdr:y>
    </cdr:from>
    <cdr:to>
      <cdr:x>0.15044</cdr:x>
      <cdr:y>0.27778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6064" y="288032"/>
          <a:ext cx="64807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2018 год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9266D-44D5-498D-BAF0-0D43605820AB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30218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2BBFA-BBA3-4040-B994-6DE3EBBF4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79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F2BBFA-BBA3-4040-B994-6DE3EBBF427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915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30.05.2018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060848"/>
            <a:ext cx="8229600" cy="1656184"/>
          </a:xfrm>
          <a:effectLst/>
        </p:spPr>
        <p:txBody>
          <a:bodyPr>
            <a:normAutofit/>
          </a:bodyPr>
          <a:lstStyle/>
          <a:p>
            <a:r>
              <a:rPr lang="ru-RU" sz="2600" dirty="0" smtClean="0">
                <a:latin typeface="Georgia" panose="02040502050405020303" pitchFamily="18" charset="0"/>
              </a:rPr>
              <a:t>Основные параметры бюджета на 2018 год 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и плановый период 2019 и 2020 годов</a:t>
            </a:r>
            <a:br>
              <a:rPr lang="ru-RU" sz="2600" dirty="0" smtClean="0">
                <a:latin typeface="Georgia" panose="02040502050405020303" pitchFamily="18" charset="0"/>
              </a:rPr>
            </a:br>
            <a:r>
              <a:rPr lang="ru-RU" sz="2600" dirty="0" smtClean="0">
                <a:latin typeface="Georgia" panose="02040502050405020303" pitchFamily="18" charset="0"/>
              </a:rPr>
              <a:t>Уточнение бюджета №1</a:t>
            </a:r>
            <a:endParaRPr lang="ru-RU" sz="2600" dirty="0">
              <a:latin typeface="Georgia" panose="02040502050405020303" pitchFamily="18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88913"/>
            <a:ext cx="86360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66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74993987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11522993"/>
              </p:ext>
            </p:extLst>
          </p:nvPr>
        </p:nvGraphicFramePr>
        <p:xfrm>
          <a:off x="539552" y="4005064"/>
          <a:ext cx="8352926" cy="208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4390"/>
                <a:gridCol w="1522134"/>
                <a:gridCol w="1522134"/>
                <a:gridCol w="1522134"/>
                <a:gridCol w="1522134"/>
              </a:tblGrid>
              <a:tr h="635099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1341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6 485,3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24 057,4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23 557,4</a:t>
                      </a:r>
                    </a:p>
                  </a:txBody>
                  <a:tcPr marL="9525" marR="9525" marT="9525" marB="0" anchor="ctr"/>
                </a:tc>
              </a:tr>
              <a:tr h="7817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33 359,7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28 968,2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16 182,4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БЕЗОПАСНОСТЬ И ПРАВООХРАНИТЕЛЬНАЯ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ДЕЯТЕЛЬНОСТЬ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24045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69261688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43089196"/>
              </p:ext>
            </p:extLst>
          </p:nvPr>
        </p:nvGraphicFramePr>
        <p:xfrm>
          <a:off x="653276" y="3988514"/>
          <a:ext cx="8239203" cy="262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3559"/>
                <a:gridCol w="1501411"/>
                <a:gridCol w="1501411"/>
                <a:gridCol w="1501411"/>
                <a:gridCol w="1501411"/>
              </a:tblGrid>
              <a:tr h="45790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2 688,5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2 702,0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2 702,0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57 881,0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110 936,6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102 110,0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102 132,0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 (дорожные фонды)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424 090,3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356 048,0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230 750,5</a:t>
                      </a:r>
                    </a:p>
                  </a:txBody>
                  <a:tcPr anchor="ctr"/>
                </a:tc>
              </a:tr>
              <a:tr h="4025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Связь и информатика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41 213,3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177,7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10 000,0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000,0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87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8 386,9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34 370,2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41 117,6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40 617,6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НАЦИОНАЛЬНАЯ ЭКОНОМИКА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91070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07756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3093617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31772509"/>
              </p:ext>
            </p:extLst>
          </p:nvPr>
        </p:nvGraphicFramePr>
        <p:xfrm>
          <a:off x="539552" y="4077071"/>
          <a:ext cx="8166771" cy="2245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535158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88 144,8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292 652,2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40 851,1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40 660,1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217 335,2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276 640,8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56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Благоустройство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583 600,8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463 040,4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305 323,1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310 323,1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ЖИЛИЩНО-КОММУНАЛЬНОЕ ХОЗЯЙСТВО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17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72547318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1870500"/>
              </p:ext>
            </p:extLst>
          </p:nvPr>
        </p:nvGraphicFramePr>
        <p:xfrm>
          <a:off x="539552" y="4002544"/>
          <a:ext cx="8064894" cy="2718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6"/>
                <a:gridCol w="1469647"/>
                <a:gridCol w="1469647"/>
                <a:gridCol w="1469647"/>
                <a:gridCol w="1469647"/>
              </a:tblGrid>
              <a:tr h="33089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1 139 576,9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1 164 225,0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1 095 668,0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1 095 668,0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1 945 178,6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2 247 324,2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2 049 048,0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1 719 348,0</a:t>
                      </a: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308 033,2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294 028,0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291 702,0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291 812,0</a:t>
                      </a:r>
                    </a:p>
                  </a:txBody>
                  <a:tcPr anchor="ctr"/>
                </a:tc>
              </a:tr>
              <a:tr h="3684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64 094,9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66 553,0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57 805,0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978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122 201,8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56 764,0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56 764,0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ОБРАЗОВАНИЕ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2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62965520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30677330"/>
              </p:ext>
            </p:extLst>
          </p:nvPr>
        </p:nvGraphicFramePr>
        <p:xfrm>
          <a:off x="539552" y="4005064"/>
          <a:ext cx="8064895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6307"/>
                <a:gridCol w="1469647"/>
                <a:gridCol w="1469647"/>
                <a:gridCol w="1469647"/>
                <a:gridCol w="1469647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421 254,4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421 362,0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340 118,0</a:t>
                      </a:r>
                    </a:p>
                  </a:txBody>
                  <a:tcPr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культуры,  кинематографии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54 138,1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16 267,0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КУЛЬТУРА, КИНЕМАТОГРАФИЯ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6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13147889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16878689"/>
              </p:ext>
            </p:extLst>
          </p:nvPr>
        </p:nvGraphicFramePr>
        <p:xfrm>
          <a:off x="539553" y="4005064"/>
          <a:ext cx="8166771" cy="20267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466105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11 863,6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15 112,0</a:t>
                      </a: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177 275,6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128 350,7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132 296,1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</a:t>
                      </a:r>
                      <a:r>
                        <a:rPr kumimoji="0" lang="ru-RU" sz="11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311,1</a:t>
                      </a:r>
                      <a:endParaRPr kumimoji="0" lang="ru-RU" sz="1100" b="0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927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99 263,0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92 061,0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109 834,0</a:t>
                      </a:r>
                      <a:endParaRPr kumimoji="0" lang="ru-RU" sz="11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83 175,0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СОЦИАЛЬНАЯ ПОЛИТИКА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06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55444695"/>
              </p:ext>
            </p:extLst>
          </p:nvPr>
        </p:nvGraphicFramePr>
        <p:xfrm>
          <a:off x="467544" y="1124744"/>
          <a:ext cx="813690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32249773"/>
              </p:ext>
            </p:extLst>
          </p:nvPr>
        </p:nvGraphicFramePr>
        <p:xfrm>
          <a:off x="539553" y="4005064"/>
          <a:ext cx="8166771" cy="1944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3923"/>
                <a:gridCol w="1488212"/>
                <a:gridCol w="1488212"/>
                <a:gridCol w="1488212"/>
                <a:gridCol w="1488212"/>
              </a:tblGrid>
              <a:tr h="62432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Телевидение и радиовещание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10 277,1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11 313,0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11 500,0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65994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Периодическая печать и издательства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17 049,4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17 565,4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>
                <a:latin typeface="Georgia" panose="02040502050405020303" pitchFamily="18" charset="0"/>
              </a:rPr>
              <a:t>СРЕДСТВА МАССОВОЙ ИНФОРМАЦИИ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56376" y="3711515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602393"/>
              </p:ext>
            </p:extLst>
          </p:nvPr>
        </p:nvGraphicFramePr>
        <p:xfrm>
          <a:off x="457200" y="1600201"/>
          <a:ext cx="8291264" cy="2980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на реализацию муниципальных программ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2015-2020 гг. (млн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5338082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 действуют 15 муниципальных программ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9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129574"/>
              </p:ext>
            </p:extLst>
          </p:nvPr>
        </p:nvGraphicFramePr>
        <p:xfrm>
          <a:off x="395536" y="1196752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Сведения о фактических расходах по муниципальным программам в 2017 году (тыс. руб.), % исполнения плановых целевых показателей)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55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559758"/>
              </p:ext>
            </p:extLst>
          </p:nvPr>
        </p:nvGraphicFramePr>
        <p:xfrm>
          <a:off x="467544" y="1138410"/>
          <a:ext cx="8352929" cy="5302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6625"/>
                <a:gridCol w="1075756"/>
                <a:gridCol w="1075756"/>
                <a:gridCol w="1075756"/>
                <a:gridCol w="1139036"/>
              </a:tblGrid>
              <a:tr h="31226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Культура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463 510,5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421 429,0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356 385,0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образования и воспитания в городском округе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3 575 981,0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3 862 063,2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3 583 808,0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3 254 218,0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Социальная защита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118 902,0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136 774,6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140</a:t>
                      </a:r>
                      <a:r>
                        <a:rPr kumimoji="0" lang="ru-RU" sz="9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137,0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144 152,0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359 594,2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277 619,0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233 699,0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городского округа Домодедово Московской области на 2014-2020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5 205,4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7 077,0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6 323,0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Экология и окружающая среда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546,4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11 900,0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8 400,0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Безопасность населения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050,1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63 530,6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41 739,8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Жилище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552,8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24 804,1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43 558,1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16 899,1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жилищно-коммунального хозяйства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692 097,6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335 324,8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340 324,8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Предпринимательство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27 266,5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55 463,9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44 238,3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44 260,3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Эффективная власть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1 174 343,3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1 033 700,3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843 376,5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859 410,8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системы информирования населения о деятельности органов местного самоуправления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30 859,8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32 143,4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32 330,4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Развитие и функционирование дорожно-транспортного комплекса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480 824,4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466 248,0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332 313,5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423466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Архитектура и градостроительство городского округа Домодедово на 2017-2021 годы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24 451,1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30 604,2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27 676,6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312268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Повышение энергетической эффективности городского округа Домодедово на 2015-2020 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184 554,6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276 640,8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9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180 422,8</a:t>
                      </a:r>
                      <a:endParaRPr kumimoji="0" lang="ru-RU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программам, 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51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9455612"/>
              </p:ext>
            </p:extLst>
          </p:nvPr>
        </p:nvGraphicFramePr>
        <p:xfrm>
          <a:off x="457200" y="1481138"/>
          <a:ext cx="8229600" cy="5076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4440"/>
                <a:gridCol w="771480"/>
                <a:gridCol w="822960"/>
                <a:gridCol w="822960"/>
                <a:gridCol w="678944"/>
                <a:gridCol w="936104"/>
                <a:gridCol w="720080"/>
                <a:gridCol w="956712"/>
                <a:gridCol w="699472"/>
                <a:gridCol w="946448"/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 год</a:t>
                      </a:r>
                      <a:r>
                        <a:rPr lang="ru-RU" sz="8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исполнение</a:t>
                      </a:r>
                      <a:endParaRPr lang="ru-RU" sz="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Плановый период</a:t>
                      </a:r>
                      <a:endParaRPr lang="ru-RU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</a:t>
                      </a:r>
                      <a:endParaRPr lang="ru-RU" sz="10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</a:t>
                      </a: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нию</a:t>
                      </a: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2016 год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к предыдущему году</a:t>
                      </a:r>
                    </a:p>
                  </a:txBody>
                  <a:tcPr marL="91431" marR="91431" marT="45723" marB="45723" anchor="ctr" horzOverflow="overflow"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5 813 742,5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7 125 028,0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7 223 715,3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101,4 %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6 645 363,0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6 709 544,0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101,0 %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endParaRPr lang="ru-RU" sz="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3 789 530,1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4 130 177,1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4 220 010,0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4 024 010,0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4 110 660,0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2 035 264,7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3 000 415,1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3 011 448,5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100,3 %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2 621 353,0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2 598 884,0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99,2 %</a:t>
                      </a:r>
                    </a:p>
                  </a:txBody>
                  <a:tcPr marL="91431" marR="91431" marT="45723" marB="45723" anchor="ctr" horzOverflow="overflow"/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в общем объеме доходов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43,0%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39,5%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5 779 541,9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 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132,7%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7 651 975,7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99,8 %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6 400 813,7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94,8 %</a:t>
                      </a:r>
                    </a:p>
                  </a:txBody>
                  <a:tcPr marL="91431" marR="91431" marT="45723" marB="45723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без учета безвозмездных поступлений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3 744 277,2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4 666 631,5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124,6%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4 640 527,2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99,4%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3 779 460,7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3 469 232,0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91,8 %</a:t>
                      </a:r>
                    </a:p>
                  </a:txBody>
                  <a:tcPr marL="91431" marR="91431" marT="45723" marB="45723" anchor="ctr" horzOverflow="overflow">
                    <a:lnT w="12700" cmpd="sng">
                      <a:noFill/>
                    </a:lnT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 (+)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/Дефицит (-)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34 200,6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-542 018,6</a:t>
                      </a:r>
                      <a:endParaRPr kumimoji="0" 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-428 260,4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-250 652,7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-157 910,0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дефицита в (%)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2,2%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6,2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1431" marR="91431" marT="45723" marB="4572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altLang="ru-RU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1" marR="91431" marT="45723" marB="45723" anchor="ctr" horzOverflow="overflow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Основные параметры бюджета городского округа  Домодедово на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2016-2020 гг. (</a:t>
            </a:r>
            <a:r>
              <a:rPr lang="ru-RU" altLang="ru-RU" sz="2000" dirty="0" err="1" smtClean="0">
                <a:latin typeface="Georgia" panose="02040502050405020303" pitchFamily="18" charset="0"/>
              </a:rPr>
              <a:t>тыс.руб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1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867889"/>
              </p:ext>
            </p:extLst>
          </p:nvPr>
        </p:nvGraphicFramePr>
        <p:xfrm>
          <a:off x="395536" y="1700808"/>
          <a:ext cx="8229600" cy="41038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Источники формирования дорожного фонда в </a:t>
            </a:r>
            <a:r>
              <a:rPr lang="ru-RU" altLang="ru-RU" sz="2000" dirty="0" smtClean="0">
                <a:latin typeface="Georgia" panose="02040502050405020303" pitchFamily="18" charset="0"/>
              </a:rPr>
              <a:t>2018 </a:t>
            </a:r>
            <a:r>
              <a:rPr lang="ru-RU" altLang="ru-RU" sz="2000" dirty="0">
                <a:latin typeface="Georgia" panose="02040502050405020303" pitchFamily="18" charset="0"/>
              </a:rPr>
              <a:t>году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4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278941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доходов/расходов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9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875418"/>
              </p:ext>
            </p:extLst>
          </p:nvPr>
        </p:nvGraphicFramePr>
        <p:xfrm>
          <a:off x="467544" y="1052736"/>
          <a:ext cx="822960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Динамика дефицита 2016 – 2020 гг. (</a:t>
            </a:r>
            <a:r>
              <a:rPr lang="ru-RU" sz="2000" dirty="0" err="1" smtClean="0">
                <a:latin typeface="Georgia" panose="02040502050405020303" pitchFamily="18" charset="0"/>
              </a:rPr>
              <a:t>млн.руб</a:t>
            </a:r>
            <a:r>
              <a:rPr 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63691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22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0081891"/>
              </p:ext>
            </p:extLst>
          </p:nvPr>
        </p:nvGraphicFramePr>
        <p:xfrm>
          <a:off x="467544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5549028"/>
              </p:ext>
            </p:extLst>
          </p:nvPr>
        </p:nvGraphicFramePr>
        <p:xfrm>
          <a:off x="539552" y="3933057"/>
          <a:ext cx="8352929" cy="2743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5231"/>
                <a:gridCol w="1187177"/>
                <a:gridCol w="1728192"/>
                <a:gridCol w="1512168"/>
                <a:gridCol w="1440161"/>
              </a:tblGrid>
              <a:tr h="306861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1 227,3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1 219,5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1 287,5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1 351,5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61019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использования имущества, в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аренда земли, аренда недвижимости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524,8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имущество: земельный налог, налог на имущество физических 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1 515,9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1 550,0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1 590,0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совокупный доход:УСН, ЕНВД, Патент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409,5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420,0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397,0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384,0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376,1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105,1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014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Акцизы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23172"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(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гос.пошлина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штрафы, плата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негативное воздействие на окружающую среду)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120,2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69,3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51,3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65,0</a:t>
                      </a:r>
                      <a:endParaRPr kumimoji="0"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налоговых, неналоговых доходов (млн. руб.)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3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8255089"/>
              </p:ext>
            </p:extLst>
          </p:nvPr>
        </p:nvGraphicFramePr>
        <p:xfrm>
          <a:off x="457200" y="1600201"/>
          <a:ext cx="8507288" cy="4781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Изменение структуры налоговых и неналоговых доходов городского округа Домодедово за </a:t>
            </a:r>
            <a:r>
              <a:rPr lang="ru-RU" altLang="ru-RU" sz="2000" dirty="0" smtClean="0">
                <a:latin typeface="Georgia" panose="02040502050405020303" pitchFamily="18" charset="0"/>
              </a:rPr>
              <a:t>2017-2020 гг. </a:t>
            </a:r>
            <a:r>
              <a:rPr lang="ru-RU" altLang="ru-RU" sz="1600" dirty="0" smtClean="0">
                <a:latin typeface="Georgia" panose="02040502050405020303" pitchFamily="18" charset="0"/>
              </a:rPr>
              <a:t>(млн. руб.)</a:t>
            </a: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2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768944"/>
              </p:ext>
            </p:extLst>
          </p:nvPr>
        </p:nvGraphicFramePr>
        <p:xfrm>
          <a:off x="467544" y="1138410"/>
          <a:ext cx="8208910" cy="5378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782"/>
                <a:gridCol w="1641782"/>
                <a:gridCol w="1641782"/>
                <a:gridCol w="1641782"/>
                <a:gridCol w="1641782"/>
              </a:tblGrid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E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раздела</a:t>
                      </a:r>
                    </a:p>
                  </a:txBody>
                  <a:tcPr marL="91438" marR="91438" marT="45708" marB="45708" anchor="ctr"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</a:t>
                      </a: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591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7 667 046,6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7 651 975,7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6 400 813,7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6 068 116,0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165 366,3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243 077,9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939 856,3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942 177,6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39 845,0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53 025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39 739,8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534 260,0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508 234,5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386 680,1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386 202,1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889 080,8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1 032 333,4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496,0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573 305,0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14 054,0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800,0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3 579 094,4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3 829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194,2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3 551 287,0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3 221 697,0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475 392,5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437 629,0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356 385,0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288 402,2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235 523,7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257 242,1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234 598,1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325 296,9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231 069,0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194 894,0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27 326,5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28 878,4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29 065,4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8698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r>
                        <a:rPr lang="ru-RU" sz="1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956,0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67 368,0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80 252,0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35910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РФ</a:t>
                      </a:r>
                    </a:p>
                  </a:txBody>
                  <a:tcPr marL="91438" marR="91438" marT="45708" marB="45708" horzOverflow="overflow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333 236,00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Autofit/>
          </a:bodyPr>
          <a:lstStyle/>
          <a:p>
            <a:r>
              <a:rPr lang="ru-RU" altLang="ru-RU" sz="2000" dirty="0">
                <a:latin typeface="Georgia" panose="02040502050405020303" pitchFamily="18" charset="0"/>
              </a:rPr>
              <a:t>Расходы бюджета городского округа </a:t>
            </a:r>
            <a:r>
              <a:rPr lang="ru-RU" altLang="ru-RU" sz="2000" dirty="0" smtClean="0">
                <a:latin typeface="Georgia" panose="02040502050405020303" pitchFamily="18" charset="0"/>
              </a:rPr>
              <a:t>в 2017-2020 годах </a:t>
            </a:r>
            <a:br>
              <a:rPr lang="ru-RU" altLang="ru-RU" sz="2000" dirty="0" smtClean="0">
                <a:latin typeface="Georgia" panose="02040502050405020303" pitchFamily="18" charset="0"/>
              </a:rPr>
            </a:br>
            <a:r>
              <a:rPr lang="ru-RU" altLang="ru-RU" sz="2000" dirty="0" smtClean="0">
                <a:latin typeface="Georgia" panose="02040502050405020303" pitchFamily="18" charset="0"/>
              </a:rPr>
              <a:t>по </a:t>
            </a:r>
            <a:r>
              <a:rPr lang="ru-RU" altLang="ru-RU" sz="2000" dirty="0">
                <a:latin typeface="Georgia" panose="02040502050405020303" pitchFamily="18" charset="0"/>
              </a:rPr>
              <a:t>разделам, </a:t>
            </a:r>
            <a:r>
              <a:rPr lang="ru-RU" altLang="ru-RU" sz="2000" dirty="0" smtClean="0">
                <a:latin typeface="Georgia" panose="02040502050405020303" pitchFamily="18" charset="0"/>
              </a:rPr>
              <a:t>(тыс</a:t>
            </a:r>
            <a:r>
              <a:rPr lang="ru-RU" altLang="ru-RU" sz="2000" dirty="0">
                <a:latin typeface="Georgia" panose="02040502050405020303" pitchFamily="18" charset="0"/>
              </a:rPr>
              <a:t>. руб</a:t>
            </a:r>
            <a:r>
              <a:rPr lang="ru-RU" altLang="ru-RU" sz="2000" dirty="0" smtClean="0">
                <a:latin typeface="Georgia" panose="02040502050405020303" pitchFamily="18" charset="0"/>
              </a:rPr>
              <a:t>.)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16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Структура расходов 2018 года </a:t>
            </a:r>
            <a:r>
              <a:rPr lang="ru-RU" sz="2000" dirty="0">
                <a:latin typeface="Georgia" panose="02040502050405020303" pitchFamily="18" charset="0"/>
              </a:rPr>
              <a:t>(млн</a:t>
            </a:r>
            <a:r>
              <a:rPr lang="ru-RU" sz="2000" dirty="0" smtClean="0">
                <a:latin typeface="Georgia" panose="02040502050405020303" pitchFamily="18" charset="0"/>
              </a:rPr>
              <a:t>. руб</a:t>
            </a:r>
            <a:r>
              <a:rPr lang="ru-RU" sz="2000" dirty="0">
                <a:latin typeface="Georgia" panose="02040502050405020303" pitchFamily="18" charset="0"/>
              </a:rPr>
              <a:t>.)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711625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951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29112036"/>
              </p:ext>
            </p:extLst>
          </p:nvPr>
        </p:nvGraphicFramePr>
        <p:xfrm>
          <a:off x="457200" y="1052736"/>
          <a:ext cx="8219256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30965566"/>
              </p:ext>
            </p:extLst>
          </p:nvPr>
        </p:nvGraphicFramePr>
        <p:xfrm>
          <a:off x="611560" y="3818143"/>
          <a:ext cx="8280920" cy="2910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4868"/>
                <a:gridCol w="1509013"/>
                <a:gridCol w="1509013"/>
                <a:gridCol w="1509013"/>
                <a:gridCol w="1509013"/>
              </a:tblGrid>
              <a:tr h="446346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 по подразделам бюджетной классификации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 год  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 план</a:t>
                      </a:r>
                    </a:p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(отражен на диаграмме)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 год план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71817"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3 373,6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3 103,1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692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6 279,9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9 105,8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9 155,8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718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РФ, высших исполнительных органов государственной власти субъектов РФ, местных администраций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272 402,2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292 380,0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281 004,5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281 609,5</a:t>
                      </a: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проведения выборов</a:t>
                      </a:r>
                      <a:r>
                        <a:rPr lang="ru-RU" sz="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референдумов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6 650,0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7919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4 820,0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kumimoji="0" lang="ru-RU" sz="10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0</a:t>
                      </a:r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00,0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06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876 660,8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904 015,3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609 939,2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ru-RU" sz="10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611 655,5</a:t>
                      </a:r>
                      <a:endParaRPr kumimoji="0" lang="ru-RU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Общегосударственные вопросы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56376" y="3573016"/>
            <a:ext cx="749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200" dirty="0" smtClean="0"/>
              <a:t>.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52190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8520</TotalTime>
  <Words>1866</Words>
  <Application>Microsoft Office PowerPoint</Application>
  <PresentationFormat>Экран (4:3)</PresentationFormat>
  <Paragraphs>645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Открытая</vt:lpstr>
      <vt:lpstr>Основные параметры бюджета на 2018 год  и плановый период 2019 и 2020 годов Уточнение бюджета №1</vt:lpstr>
      <vt:lpstr>Основные параметры бюджета городского округа  Домодедово на 2016-2020 гг. (тыс.руб.)</vt:lpstr>
      <vt:lpstr>Динамика доходов/расходов 2016 – 2020 гг. (млн.руб.)</vt:lpstr>
      <vt:lpstr>Динамика дефицита 2016 – 2020 гг. (млн.руб.)</vt:lpstr>
      <vt:lpstr>Структура налоговых, неналоговых доходов (млн. руб.)</vt:lpstr>
      <vt:lpstr>Изменение структуры налоговых и неналоговых доходов городского округа Домодедово за 2017-2020 гг. (млн. руб.)</vt:lpstr>
      <vt:lpstr>Расходы бюджета городского округа в 2017-2020 годах  по разделам, (тыс. руб.)</vt:lpstr>
      <vt:lpstr>Структура расходов 2018 года (млн. руб.)</vt:lpstr>
      <vt:lpstr>Общегосударственные вопросы</vt:lpstr>
      <vt:lpstr>НАЦИОНАЛЬНАЯ БЕЗОПАСНОСТЬ И ПРАВООХРАНИТЕЛЬНАЯ ДЕЯТЕЛЬНОСТЬ</vt:lpstr>
      <vt:lpstr>НАЦИОНАЛЬНАЯ ЭКОНОМИКА</vt:lpstr>
      <vt:lpstr>ЖИЛИЩНО-КОММУНАЛЬНОЕ ХОЗЯЙСТВО</vt:lpstr>
      <vt:lpstr>ОБРАЗОВАНИЕ</vt:lpstr>
      <vt:lpstr>КУЛЬТУРА, КИНЕМАТОГРАФИЯ</vt:lpstr>
      <vt:lpstr>СОЦИАЛЬНАЯ ПОЛИТИКА</vt:lpstr>
      <vt:lpstr>СРЕДСТВА МАССОВОЙ ИНФОРМАЦИИ</vt:lpstr>
      <vt:lpstr>Расходы на реализацию муниципальных программ в 2015-2020 гг. (млн. руб.)</vt:lpstr>
      <vt:lpstr>Сведения о фактических расходах по муниципальным программам в 2017 году (тыс. руб.), % исполнения плановых целевых показателей)</vt:lpstr>
      <vt:lpstr>Расходы бюджета городского округа в 2017-2020 годах  по программам, (тыс. руб.)</vt:lpstr>
      <vt:lpstr>Источники формирования дорожного фонда в 2018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847</cp:revision>
  <cp:lastPrinted>2018-02-09T11:15:37Z</cp:lastPrinted>
  <dcterms:created xsi:type="dcterms:W3CDTF">2015-09-30T07:48:07Z</dcterms:created>
  <dcterms:modified xsi:type="dcterms:W3CDTF">2018-05-30T06:25:58Z</dcterms:modified>
</cp:coreProperties>
</file>